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kXIBGO5+P4ICoEvx+3ULwAHvm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D45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35494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endParaRPr sz="72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83461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9786550" y="6306204"/>
            <a:ext cx="240545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APRIL </a:t>
            </a:r>
            <a:r>
              <a:rPr lang="lt-LT" sz="1200" b="1" dirty="0">
                <a:solidFill>
                  <a:schemeClr val="lt1"/>
                </a:solidFill>
              </a:rPr>
              <a:t>23</a:t>
            </a:r>
            <a:r>
              <a:rPr lang="en-GB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- 2</a:t>
            </a:r>
            <a:r>
              <a:rPr lang="lt-LT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-GB" sz="1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202</a:t>
            </a:r>
            <a:r>
              <a:rPr lang="lt-LT" sz="1200" b="1" dirty="0">
                <a:solidFill>
                  <a:schemeClr val="lt1"/>
                </a:solidFill>
              </a:rPr>
              <a:t>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VILNIUS, LITHUANIA</a:t>
            </a:r>
            <a:endParaRPr dirty="0"/>
          </a:p>
        </p:txBody>
      </p:sp>
      <p:grpSp>
        <p:nvGrpSpPr>
          <p:cNvPr id="87" name="Google Shape;87;p1"/>
          <p:cNvGrpSpPr/>
          <p:nvPr/>
        </p:nvGrpSpPr>
        <p:grpSpPr>
          <a:xfrm>
            <a:off x="-448075" y="6144892"/>
            <a:ext cx="13088149" cy="1426216"/>
            <a:chOff x="-451110" y="5877408"/>
            <a:chExt cx="13088149" cy="1426216"/>
          </a:xfrm>
        </p:grpSpPr>
        <p:sp>
          <p:nvSpPr>
            <p:cNvPr id="88" name="Google Shape;88;p1"/>
            <p:cNvSpPr/>
            <p:nvPr/>
          </p:nvSpPr>
          <p:spPr>
            <a:xfrm>
              <a:off x="9388739" y="5884233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8869915" y="6167346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8351091" y="5884233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9907563" y="6167346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8869915" y="6733572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8351091" y="6450459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9388739" y="6443790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7832267" y="6167346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0426387" y="6448236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10426387" y="5882010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9907563" y="6733310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7832267" y="6733310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7313443" y="6450197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7313443" y="5886456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10945211" y="6729388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0945559" y="6165123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6798035" y="6726903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6798035" y="6163162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6278863" y="5877408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6278863" y="6445857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11461896" y="6442348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1462244" y="5878083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172541" y="5884402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4210189" y="5884402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172541" y="6450628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2653717" y="6167515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691365" y="6160846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2134893" y="5884402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4729013" y="6165292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4210189" y="6450366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691365" y="6727072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2653717" y="6733479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134893" y="6450366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616069" y="6167253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1616069" y="6733217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5247837" y="6446444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4729013" y="6731518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5248185" y="5882179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100661" y="6443959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1100661" y="5880218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581489" y="6726654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581489" y="6162913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5764522" y="6722931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764522" y="6159404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11980217" y="6726865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-451110" y="6171172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-451110" y="6737398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67050" y="6443790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60424" y="5877564"/>
              <a:ext cx="656822" cy="566226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5875" cap="flat" cmpd="sng">
              <a:solidFill>
                <a:srgbClr val="2386F3">
                  <a:alpha val="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7" name="Google Shape;1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67420" y="19165"/>
            <a:ext cx="1353051" cy="13530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8" name="Google Shape;138;p1"/>
          <p:cNvGrpSpPr/>
          <p:nvPr/>
        </p:nvGrpSpPr>
        <p:grpSpPr>
          <a:xfrm>
            <a:off x="-986126" y="205481"/>
            <a:ext cx="10048301" cy="966814"/>
            <a:chOff x="-986126" y="205481"/>
            <a:chExt cx="10048301" cy="966814"/>
          </a:xfrm>
        </p:grpSpPr>
        <p:grpSp>
          <p:nvGrpSpPr>
            <p:cNvPr id="139" name="Google Shape;139;p1"/>
            <p:cNvGrpSpPr/>
            <p:nvPr/>
          </p:nvGrpSpPr>
          <p:grpSpPr>
            <a:xfrm>
              <a:off x="-986126" y="205481"/>
              <a:ext cx="10048301" cy="966814"/>
              <a:chOff x="-986126" y="331596"/>
              <a:chExt cx="10048301" cy="966814"/>
            </a:xfrm>
          </p:grpSpPr>
          <p:sp>
            <p:nvSpPr>
              <p:cNvPr id="140" name="Google Shape;140;p1"/>
              <p:cNvSpPr/>
              <p:nvPr/>
            </p:nvSpPr>
            <p:spPr>
              <a:xfrm>
                <a:off x="-986126" y="331596"/>
                <a:ext cx="8391600" cy="246221"/>
              </a:xfrm>
              <a:prstGeom prst="rect">
                <a:avLst/>
              </a:prstGeom>
              <a:solidFill>
                <a:srgbClr val="2386F3">
                  <a:alpha val="0"/>
                </a:srgbClr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spAutoFit/>
              </a:bodyPr>
              <a:lstStyle/>
              <a:p>
                <a:pPr marL="921959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600" b="1" dirty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     6</a:t>
                </a:r>
                <a:r>
                  <a:rPr lang="lt-LT" sz="1600" b="1" dirty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7</a:t>
                </a:r>
                <a:r>
                  <a:rPr lang="en-GB" sz="1600" b="1" baseline="30000" dirty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TH </a:t>
                </a:r>
                <a:r>
                  <a:rPr lang="en-GB" sz="1600" b="1" dirty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INTERNATIONAL</a:t>
                </a:r>
                <a:endParaRPr sz="16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1"/>
              <p:cNvSpPr txBox="1"/>
              <p:nvPr/>
            </p:nvSpPr>
            <p:spPr>
              <a:xfrm>
                <a:off x="809802" y="537863"/>
                <a:ext cx="659567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 b="1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OPEN READINGS </a:t>
                </a:r>
                <a:endParaRPr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"/>
              <p:cNvSpPr txBox="1"/>
              <p:nvPr/>
            </p:nvSpPr>
            <p:spPr>
              <a:xfrm>
                <a:off x="1947515" y="959856"/>
                <a:ext cx="711466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600" b="1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CONFERENCE FOR STUDENTS OF PHYSICS AND NATURAL SCIENCES</a:t>
                </a:r>
                <a:endParaRPr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43" name="Google Shape;143;p1"/>
            <p:cNvCxnSpPr/>
            <p:nvPr/>
          </p:nvCxnSpPr>
          <p:spPr>
            <a:xfrm>
              <a:off x="912935" y="814585"/>
              <a:ext cx="2540408" cy="0"/>
            </a:xfrm>
            <a:prstGeom prst="straightConnector1">
              <a:avLst/>
            </a:prstGeom>
            <a:noFill/>
            <a:ln w="22225" cap="flat" cmpd="sng">
              <a:solidFill>
                <a:srgbClr val="2386F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"/>
          <p:cNvSpPr txBox="1">
            <a:spLocks noGrp="1"/>
          </p:cNvSpPr>
          <p:nvPr>
            <p:ph type="sldNum" idx="12"/>
          </p:nvPr>
        </p:nvSpPr>
        <p:spPr>
          <a:xfrm>
            <a:off x="11582400" y="6387642"/>
            <a:ext cx="491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latin typeface="Arial"/>
                <a:ea typeface="Arial"/>
                <a:cs typeface="Arial"/>
                <a:sym typeface="Arial"/>
              </a:rPr>
              <a:t>2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DD501A-C228-96C6-59F4-6883D87D2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20010" y="147191"/>
            <a:ext cx="1108189" cy="11519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Milda Stancikaite</dc:creator>
  <cp:lastModifiedBy>Domantas Klumbys</cp:lastModifiedBy>
  <cp:revision>1</cp:revision>
  <dcterms:created xsi:type="dcterms:W3CDTF">2022-09-22T16:40:14Z</dcterms:created>
  <dcterms:modified xsi:type="dcterms:W3CDTF">2023-09-16T17:59:38Z</dcterms:modified>
</cp:coreProperties>
</file>