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F46"/>
    <a:srgbClr val="228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8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696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a Grybauskaitė" userId="4434185d-e82d-427e-9aa3-baca1bf85a4e" providerId="ADAL" clId="{B737F724-1F67-4D47-AB5B-09282AFE4813}"/>
    <pc:docChg chg="addSld">
      <pc:chgData name="Goda Grybauskaitė" userId="4434185d-e82d-427e-9aa3-baca1bf85a4e" providerId="ADAL" clId="{B737F724-1F67-4D47-AB5B-09282AFE4813}" dt="2024-11-14T14:28:21.938" v="1" actId="680"/>
      <pc:docMkLst>
        <pc:docMk/>
      </pc:docMkLst>
      <pc:sldChg chg="new">
        <pc:chgData name="Goda Grybauskaitė" userId="4434185d-e82d-427e-9aa3-baca1bf85a4e" providerId="ADAL" clId="{B737F724-1F67-4D47-AB5B-09282AFE4813}" dt="2024-11-14T14:28:16.876" v="0" actId="680"/>
        <pc:sldMkLst>
          <pc:docMk/>
          <pc:sldMk cId="1709005216" sldId="257"/>
        </pc:sldMkLst>
      </pc:sldChg>
      <pc:sldChg chg="new">
        <pc:chgData name="Goda Grybauskaitė" userId="4434185d-e82d-427e-9aa3-baca1bf85a4e" providerId="ADAL" clId="{B737F724-1F67-4D47-AB5B-09282AFE4813}" dt="2024-11-14T14:28:21.938" v="1" actId="680"/>
        <pc:sldMkLst>
          <pc:docMk/>
          <pc:sldMk cId="2882513135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BAA6D-9A33-473A-BC25-1A3D9BBE8EA9}" type="datetimeFigureOut">
              <a:rPr lang="lt-LT" smtClean="0"/>
              <a:t>2024-11-14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8AF1F-D977-44C7-BDDE-7C6E68AFAE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3406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4970-DF06-F893-ECC7-2A7A7D6BC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8B525-0C95-BA9D-6696-73B4FC12E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B6531-63C4-FFC2-80D7-1127F85C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2378-5DF6-4BE2-9441-4E05DB6B65BF}" type="datetime1">
              <a:rPr lang="lt-LT" smtClean="0"/>
              <a:t>2024-11-14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279D-77E1-47E3-E04E-4DBE645B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A1C3B-59B0-89E0-BCE0-D8493FEF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8509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E8BD-970E-D8B8-7BFB-71826499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C3297-8045-959A-FBDA-E0E21B69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97B62-462F-E1EB-F758-A0AD99C3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926-EA3A-4517-BAF2-DF12E4983186}" type="datetime1">
              <a:rPr lang="lt-LT" smtClean="0"/>
              <a:t>2024-11-14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69E97-6F8C-71E7-01CF-2F9FBA53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8E1A3-6E0D-ED7F-635F-E71DB4EC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69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0891-FB32-930E-8F9B-1E9B67E0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31B66-93F5-8203-1141-CE81D4707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DABFF-37FF-1B85-01D0-8928A9B67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D94FB-3F13-97DD-F6C4-92FE224A0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FE08-510E-431D-A3EC-D8B39939FC96}" type="datetime1">
              <a:rPr lang="lt-LT" smtClean="0"/>
              <a:t>2024-11-14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D7711-AD0D-0AF1-C58A-9A24F12C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9F9F7-8D90-845A-D299-A9B9CC26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627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0891-FB32-930E-8F9B-1E9B67E0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31B66-93F5-8203-1141-CE81D4707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DABFF-37FF-1B85-01D0-8928A9B67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D94FB-3F13-97DD-F6C4-92FE224A0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5BAC-3B0A-4EB0-9755-35F69352B805}" type="datetime1">
              <a:rPr lang="lt-LT" smtClean="0"/>
              <a:t>2024-11-14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D7711-AD0D-0AF1-C58A-9A24F12C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9F9F7-8D90-845A-D299-A9B9CC26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207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4970-DF06-F893-ECC7-2A7A7D6BC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8B525-0C95-BA9D-6696-73B4FC12E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B6531-63C4-FFC2-80D7-1127F85C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FAA7-59A9-4B2E-8524-DE7E33EDC2F8}" type="datetime1">
              <a:rPr lang="lt-LT" smtClean="0"/>
              <a:t>2024-11-14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279D-77E1-47E3-E04E-4DBE645B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A1C3B-59B0-89E0-BCE0-D8493FEF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809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E081-6312-F60D-C74A-56A3C31B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49AB-CE2A-AD37-04A7-5B624A48C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FBD1-E79A-F0B5-758D-F58E3B3F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195A-0AC9-4D42-AEF9-B76977B19BC6}" type="datetime1">
              <a:rPr lang="lt-LT" smtClean="0"/>
              <a:t>2024-11-14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2FEBC-2947-0F70-90F8-7073F413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5439F-0870-1681-2AF4-FEBB00A6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96213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E081-6312-F60D-C74A-56A3C31B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49AB-CE2A-AD37-04A7-5B624A48C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FBD1-E79A-F0B5-758D-F58E3B3F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9B58-461D-4DBC-B958-B737C69E3CC8}" type="datetime1">
              <a:rPr lang="lt-LT" smtClean="0"/>
              <a:t>2024-11-14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2FEBC-2947-0F70-90F8-7073F413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5439F-0870-1681-2AF4-FEBB00A6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6104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E726-DEA6-5A2B-A6E6-DA7ACD0B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697B3-072B-F3EC-3295-2EBD4B1A9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E47C2-107C-65AD-2824-6C8DD5D09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D1F50-C7AE-4BE6-9BEC-5062AECF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BBF3-7AE9-4C6E-A2A2-FD50388E247B}" type="datetime1">
              <a:rPr lang="lt-LT" smtClean="0"/>
              <a:t>2024-11-14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0010F-E495-3151-8043-8717CA23B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47A78-9190-AAAC-6E79-B0315DF7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6089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E726-DEA6-5A2B-A6E6-DA7ACD0B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697B3-072B-F3EC-3295-2EBD4B1A9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E47C2-107C-65AD-2824-6C8DD5D09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D1F50-C7AE-4BE6-9BEC-5062AECF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5393-6136-447E-8D40-71415D3BF29D}" type="datetime1">
              <a:rPr lang="lt-LT" smtClean="0"/>
              <a:t>2024-11-14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0010F-E495-3151-8043-8717CA23B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47A78-9190-AAAC-6E79-B0315DF7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0147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3C89-41B5-0A9D-0299-5EAB99C9E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1A6CD-F209-F33E-85A7-AE586F4E7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822F2-3D50-643D-AB65-18DA440F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39F1-A4B0-4555-92DB-1EDE9415A251}" type="datetime1">
              <a:rPr lang="lt-LT" smtClean="0"/>
              <a:t>2024-11-14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50457-6062-4055-3F3D-75387CBB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55034-5B70-B558-537B-6F90E890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889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3C89-41B5-0A9D-0299-5EAB99C9E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1A6CD-F209-F33E-85A7-AE586F4E7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822F2-3D50-643D-AB65-18DA440F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A6C3-5293-4A28-BFBA-5EAF835858DA}" type="datetime1">
              <a:rPr lang="lt-LT" smtClean="0"/>
              <a:t>2024-11-14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50457-6062-4055-3F3D-75387CBB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55034-5B70-B558-537B-6F90E890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393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E8BD-970E-D8B8-7BFB-71826499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C3297-8045-959A-FBDA-E0E21B69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97B62-462F-E1EB-F758-A0AD99C3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06B-869D-40F5-9381-E28191E50C11}" type="datetime1">
              <a:rPr lang="lt-LT" smtClean="0"/>
              <a:t>2024-11-14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69E97-6F8C-71E7-01CF-2F9FBA53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8E1A3-6E0D-ED7F-635F-E71DB4EC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8027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B72E99-AEEB-8E42-1E7F-179986BD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B7CAA-29A4-4636-9FAE-5AA639277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7CD1B-CC4C-E492-AA78-28C8CD931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EB83A0-878E-46CF-8569-E2C20BCE8AC6}" type="datetime1">
              <a:rPr lang="lt-LT" smtClean="0"/>
              <a:t>2024-11-14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E3CDA-AEF6-F121-E12B-E989A6E30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279E1-FD7D-657C-1DD6-82C47CFAD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17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3574748-5051-4118-A6C9-C23AD4479FF9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123A5-C825-CF4B-C249-3C3D7E231418}"/>
              </a:ext>
            </a:extLst>
          </p:cNvPr>
          <p:cNvSpPr txBox="1"/>
          <p:nvPr userDrawn="1"/>
        </p:nvSpPr>
        <p:spPr>
          <a:xfrm>
            <a:off x="12879" y="40663"/>
            <a:ext cx="7628587" cy="5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70" b="1" dirty="0">
                <a:solidFill>
                  <a:srgbClr val="2287F2"/>
                </a:solidFill>
              </a:rPr>
              <a:t>68</a:t>
            </a:r>
            <a:r>
              <a:rPr lang="en-US" sz="670" b="1" baseline="30000" dirty="0">
                <a:solidFill>
                  <a:srgbClr val="2287F2"/>
                </a:solidFill>
              </a:rPr>
              <a:t>TH</a:t>
            </a:r>
            <a:r>
              <a:rPr lang="en-US" sz="670" b="1" dirty="0">
                <a:solidFill>
                  <a:srgbClr val="2287F2"/>
                </a:solidFill>
              </a:rPr>
              <a:t> INTERNATIONAL</a:t>
            </a:r>
          </a:p>
          <a:p>
            <a:pPr>
              <a:lnSpc>
                <a:spcPct val="100000"/>
              </a:lnSpc>
            </a:pPr>
            <a:r>
              <a:rPr lang="en-US" sz="670" b="1" dirty="0">
                <a:solidFill>
                  <a:schemeClr val="bg1"/>
                </a:solidFill>
              </a:rPr>
              <a:t>CONFERENCE FOR STUDENTS OF PHYSICS AND NATURAL SCIENCES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OPEN READINGS 2025</a:t>
            </a:r>
            <a:endParaRPr lang="lt-LT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946BC6-C2BF-C38B-ACDB-2617504E358E}"/>
              </a:ext>
            </a:extLst>
          </p:cNvPr>
          <p:cNvSpPr txBox="1"/>
          <p:nvPr userDrawn="1"/>
        </p:nvSpPr>
        <p:spPr>
          <a:xfrm>
            <a:off x="21465" y="6316193"/>
            <a:ext cx="76285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1" dirty="0">
                <a:solidFill>
                  <a:schemeClr val="bg1"/>
                </a:solidFill>
              </a:rPr>
              <a:t>May 13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r>
              <a:rPr lang="en-US" sz="900" b="1" dirty="0">
                <a:solidFill>
                  <a:schemeClr val="bg1"/>
                </a:solidFill>
              </a:rPr>
              <a:t>-16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endParaRPr lang="en-US" sz="9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900" b="1" dirty="0">
                <a:solidFill>
                  <a:schemeClr val="bg1"/>
                </a:solidFill>
              </a:rPr>
              <a:t>National Center for Physical </a:t>
            </a:r>
            <a:r>
              <a:rPr lang="en-US" sz="900" b="1" dirty="0" err="1">
                <a:solidFill>
                  <a:schemeClr val="bg1"/>
                </a:solidFill>
              </a:rPr>
              <a:t>Sciencens</a:t>
            </a:r>
            <a:r>
              <a:rPr lang="en-US" sz="900" b="1" dirty="0">
                <a:solidFill>
                  <a:schemeClr val="bg1"/>
                </a:solidFill>
              </a:rPr>
              <a:t> and Technology (NFTMC)</a:t>
            </a:r>
          </a:p>
          <a:p>
            <a:pPr>
              <a:lnSpc>
                <a:spcPct val="100000"/>
              </a:lnSpc>
            </a:pPr>
            <a:r>
              <a:rPr lang="en-US" sz="900" b="1" dirty="0">
                <a:solidFill>
                  <a:schemeClr val="bg1"/>
                </a:solidFill>
              </a:rPr>
              <a:t>Vilnius, Lithuania</a:t>
            </a:r>
            <a:endParaRPr lang="lt-LT" sz="9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83F04-CB37-595A-531D-6600495F731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09" y="-36885"/>
            <a:ext cx="713212" cy="73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50" r:id="rId4"/>
    <p:sldLayoutId id="2147483652" r:id="rId5"/>
    <p:sldLayoutId id="21474836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1D76EE-DD82-8EA6-ACC6-5D03CD6A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F260B-9E76-5D43-0D7C-3EA1073EC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6B7D7-C56B-793C-E7BF-1114D961C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658330-8D4D-4FE7-AE39-B97AF2901BDF}" type="datetime1">
              <a:rPr lang="lt-LT" smtClean="0"/>
              <a:t>2024-11-14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CABD8-7D17-132F-4C92-591EDBDEC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36937-B672-DBA7-E181-13FEAE059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312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41F46"/>
                </a:solidFill>
              </a:defRPr>
            </a:lvl1pPr>
          </a:lstStyle>
          <a:p>
            <a:fld id="{E85909E7-6505-44B5-A636-E68066570342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DF7D5-1CE7-412A-AAA4-E7B1AF44DB23}"/>
              </a:ext>
            </a:extLst>
          </p:cNvPr>
          <p:cNvSpPr txBox="1"/>
          <p:nvPr userDrawn="1"/>
        </p:nvSpPr>
        <p:spPr>
          <a:xfrm>
            <a:off x="12879" y="40663"/>
            <a:ext cx="7628587" cy="5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70" b="1" dirty="0">
                <a:solidFill>
                  <a:srgbClr val="2287F2"/>
                </a:solidFill>
              </a:rPr>
              <a:t>68</a:t>
            </a:r>
            <a:r>
              <a:rPr lang="en-US" sz="670" b="1" baseline="30000" dirty="0">
                <a:solidFill>
                  <a:srgbClr val="2287F2"/>
                </a:solidFill>
              </a:rPr>
              <a:t>TH</a:t>
            </a:r>
            <a:r>
              <a:rPr lang="en-US" sz="670" b="1" dirty="0">
                <a:solidFill>
                  <a:srgbClr val="2287F2"/>
                </a:solidFill>
              </a:rPr>
              <a:t> INTERNATIONAL</a:t>
            </a:r>
          </a:p>
          <a:p>
            <a:pPr>
              <a:lnSpc>
                <a:spcPct val="100000"/>
              </a:lnSpc>
            </a:pPr>
            <a:r>
              <a:rPr lang="en-US" sz="670" b="1" dirty="0"/>
              <a:t>CONFERENCE FOR STUDENTS OF PHYSICS AND NATURAL SCIENCES</a:t>
            </a:r>
          </a:p>
          <a:p>
            <a:r>
              <a:rPr lang="en-US" sz="1400" b="1" dirty="0"/>
              <a:t>OPEN READINGS 2025</a:t>
            </a:r>
            <a:endParaRPr lang="lt-LT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92367-7251-F6F9-E565-2218AC373F19}"/>
              </a:ext>
            </a:extLst>
          </p:cNvPr>
          <p:cNvSpPr txBox="1"/>
          <p:nvPr userDrawn="1"/>
        </p:nvSpPr>
        <p:spPr>
          <a:xfrm>
            <a:off x="21465" y="6316193"/>
            <a:ext cx="76285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141F46"/>
                </a:solidFill>
              </a:rPr>
              <a:t>May 13</a:t>
            </a:r>
            <a:r>
              <a:rPr lang="en-US" sz="900" b="1" baseline="30000" dirty="0">
                <a:solidFill>
                  <a:srgbClr val="141F46"/>
                </a:solidFill>
              </a:rPr>
              <a:t>th</a:t>
            </a:r>
            <a:r>
              <a:rPr lang="en-US" sz="900" b="1" dirty="0">
                <a:solidFill>
                  <a:srgbClr val="141F46"/>
                </a:solidFill>
              </a:rPr>
              <a:t>-16</a:t>
            </a:r>
            <a:r>
              <a:rPr lang="en-US" sz="900" b="1" baseline="30000" dirty="0">
                <a:solidFill>
                  <a:srgbClr val="141F46"/>
                </a:solidFill>
              </a:rPr>
              <a:t>th</a:t>
            </a:r>
            <a:endParaRPr lang="en-US" sz="900" b="1" dirty="0">
              <a:solidFill>
                <a:srgbClr val="141F46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141F46"/>
                </a:solidFill>
              </a:rPr>
              <a:t>National Center for Physical </a:t>
            </a:r>
            <a:r>
              <a:rPr lang="en-US" sz="900" b="1" dirty="0" err="1">
                <a:solidFill>
                  <a:srgbClr val="141F46"/>
                </a:solidFill>
              </a:rPr>
              <a:t>Sciencens</a:t>
            </a:r>
            <a:r>
              <a:rPr lang="en-US" sz="900" b="1" dirty="0">
                <a:solidFill>
                  <a:srgbClr val="141F46"/>
                </a:solidFill>
              </a:rPr>
              <a:t> and Technology (NFTMC)</a:t>
            </a:r>
          </a:p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141F46"/>
                </a:solidFill>
              </a:rPr>
              <a:t>Vilnius, Lithuania</a:t>
            </a:r>
            <a:endParaRPr lang="lt-LT" sz="900" b="1" dirty="0">
              <a:solidFill>
                <a:srgbClr val="141F4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50A428-29C3-A899-A207-7F44EC1795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674" y="108131"/>
            <a:ext cx="527280" cy="55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7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62" r:id="rId3"/>
    <p:sldLayoutId id="2147483676" r:id="rId4"/>
    <p:sldLayoutId id="2147483664" r:id="rId5"/>
    <p:sldLayoutId id="214748367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41F4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1F4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1F4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1F4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1F4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1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D1637-06AF-E193-638F-8EC63575CE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3A824-094B-A03D-59C8-2EE1CB67E6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4513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60F7-8F15-6CB3-199E-1C9CC8FA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92E9B-FC5C-98AA-9344-F6FB75E868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8CC7D-A9D5-5CF6-57C8-35EE9937B4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95D6B-26D2-A10D-30A3-003849E9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900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BB6E-CA98-4002-FF4A-702600E66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175E4-FFFF-A8D0-DE8F-25907BECCD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0F53F-C76F-E690-5BF7-7CC5A05526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1BAAC-E030-DB97-4083-6D54F729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82513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F52D6C55-B6A4-4B9D-905C-0182F7E56CB1}" vid="{8A415DF3-605C-42EB-8038-BFEEC0BD61B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F52D6C55-B6A4-4B9D-905C-0182F7E56CB1}" vid="{9E7B4979-EA4B-46D6-8116-4404D2D534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Open-Readings-2025_template</Template>
  <TotalTime>1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Goda Grybauskaite</dc:creator>
  <cp:lastModifiedBy>Goda Grybauskaite</cp:lastModifiedBy>
  <cp:revision>1</cp:revision>
  <dcterms:created xsi:type="dcterms:W3CDTF">2024-11-14T14:26:39Z</dcterms:created>
  <dcterms:modified xsi:type="dcterms:W3CDTF">2024-11-14T14:28:27Z</dcterms:modified>
</cp:coreProperties>
</file>