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30267275" cy="427942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86F3"/>
    <a:srgbClr val="121F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 d="100"/>
          <a:sy n="15" d="100"/>
        </p:scale>
        <p:origin x="972" y="378"/>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683924-3CD6-496F-A499-F61D05B46A3F}" type="datetimeFigureOut">
              <a:rPr lang="en-GB" smtClean="0"/>
              <a:t>30/03/2026</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007CE5-8635-49F7-94BA-55AC867837C0}" type="slidenum">
              <a:rPr lang="en-GB" smtClean="0"/>
              <a:t>‹#›</a:t>
            </a:fld>
            <a:endParaRPr lang="en-GB"/>
          </a:p>
        </p:txBody>
      </p:sp>
    </p:spTree>
    <p:extLst>
      <p:ext uri="{BB962C8B-B14F-4D97-AF65-F5344CB8AC3E}">
        <p14:creationId xmlns:p14="http://schemas.microsoft.com/office/powerpoint/2010/main" val="3838841237"/>
      </p:ext>
    </p:extLst>
  </p:cSld>
  <p:clrMap bg1="lt1" tx1="dk1" bg2="lt2" tx2="dk2" accent1="accent1" accent2="accent2" accent3="accent3" accent4="accent4" accent5="accent5" accent6="accent6" hlink="hlink" folHlink="folHlink"/>
  <p:notesStyle>
    <a:lvl1pPr marL="0" algn="l" defTabSz="3506907" rtl="0" eaLnBrk="1" latinLnBrk="0" hangingPunct="1">
      <a:defRPr sz="4602" kern="1200">
        <a:solidFill>
          <a:schemeClr val="tx1"/>
        </a:solidFill>
        <a:latin typeface="+mn-lt"/>
        <a:ea typeface="+mn-ea"/>
        <a:cs typeface="+mn-cs"/>
      </a:defRPr>
    </a:lvl1pPr>
    <a:lvl2pPr marL="1753453" algn="l" defTabSz="3506907" rtl="0" eaLnBrk="1" latinLnBrk="0" hangingPunct="1">
      <a:defRPr sz="4602" kern="1200">
        <a:solidFill>
          <a:schemeClr val="tx1"/>
        </a:solidFill>
        <a:latin typeface="+mn-lt"/>
        <a:ea typeface="+mn-ea"/>
        <a:cs typeface="+mn-cs"/>
      </a:defRPr>
    </a:lvl2pPr>
    <a:lvl3pPr marL="3506907" algn="l" defTabSz="3506907" rtl="0" eaLnBrk="1" latinLnBrk="0" hangingPunct="1">
      <a:defRPr sz="4602" kern="1200">
        <a:solidFill>
          <a:schemeClr val="tx1"/>
        </a:solidFill>
        <a:latin typeface="+mn-lt"/>
        <a:ea typeface="+mn-ea"/>
        <a:cs typeface="+mn-cs"/>
      </a:defRPr>
    </a:lvl3pPr>
    <a:lvl4pPr marL="5260360" algn="l" defTabSz="3506907" rtl="0" eaLnBrk="1" latinLnBrk="0" hangingPunct="1">
      <a:defRPr sz="4602" kern="1200">
        <a:solidFill>
          <a:schemeClr val="tx1"/>
        </a:solidFill>
        <a:latin typeface="+mn-lt"/>
        <a:ea typeface="+mn-ea"/>
        <a:cs typeface="+mn-cs"/>
      </a:defRPr>
    </a:lvl4pPr>
    <a:lvl5pPr marL="7013814" algn="l" defTabSz="3506907" rtl="0" eaLnBrk="1" latinLnBrk="0" hangingPunct="1">
      <a:defRPr sz="4602" kern="1200">
        <a:solidFill>
          <a:schemeClr val="tx1"/>
        </a:solidFill>
        <a:latin typeface="+mn-lt"/>
        <a:ea typeface="+mn-ea"/>
        <a:cs typeface="+mn-cs"/>
      </a:defRPr>
    </a:lvl5pPr>
    <a:lvl6pPr marL="8767267" algn="l" defTabSz="3506907" rtl="0" eaLnBrk="1" latinLnBrk="0" hangingPunct="1">
      <a:defRPr sz="4602" kern="1200">
        <a:solidFill>
          <a:schemeClr val="tx1"/>
        </a:solidFill>
        <a:latin typeface="+mn-lt"/>
        <a:ea typeface="+mn-ea"/>
        <a:cs typeface="+mn-cs"/>
      </a:defRPr>
    </a:lvl6pPr>
    <a:lvl7pPr marL="10520721" algn="l" defTabSz="3506907" rtl="0" eaLnBrk="1" latinLnBrk="0" hangingPunct="1">
      <a:defRPr sz="4602" kern="1200">
        <a:solidFill>
          <a:schemeClr val="tx1"/>
        </a:solidFill>
        <a:latin typeface="+mn-lt"/>
        <a:ea typeface="+mn-ea"/>
        <a:cs typeface="+mn-cs"/>
      </a:defRPr>
    </a:lvl7pPr>
    <a:lvl8pPr marL="12274174" algn="l" defTabSz="3506907" rtl="0" eaLnBrk="1" latinLnBrk="0" hangingPunct="1">
      <a:defRPr sz="4602" kern="1200">
        <a:solidFill>
          <a:schemeClr val="tx1"/>
        </a:solidFill>
        <a:latin typeface="+mn-lt"/>
        <a:ea typeface="+mn-ea"/>
        <a:cs typeface="+mn-cs"/>
      </a:defRPr>
    </a:lvl8pPr>
    <a:lvl9pPr marL="14027628" algn="l" defTabSz="3506907" rtl="0" eaLnBrk="1" latinLnBrk="0" hangingPunct="1">
      <a:defRPr sz="4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6007CE5-8635-49F7-94BA-55AC867837C0}" type="slidenum">
              <a:rPr lang="en-GB" smtClean="0"/>
              <a:t>1</a:t>
            </a:fld>
            <a:endParaRPr lang="en-GB"/>
          </a:p>
        </p:txBody>
      </p:sp>
    </p:spTree>
    <p:extLst>
      <p:ext uri="{BB962C8B-B14F-4D97-AF65-F5344CB8AC3E}">
        <p14:creationId xmlns:p14="http://schemas.microsoft.com/office/powerpoint/2010/main" val="1388359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046" y="7003597"/>
            <a:ext cx="25727184" cy="14898735"/>
          </a:xfrm>
        </p:spPr>
        <p:txBody>
          <a:bodyPr anchor="b"/>
          <a:lstStyle>
            <a:lvl1pPr algn="ctr">
              <a:defRPr sz="19861"/>
            </a:lvl1pPr>
          </a:lstStyle>
          <a:p>
            <a:r>
              <a:rPr lang="en-US"/>
              <a:t>Click to edit Master title style</a:t>
            </a:r>
            <a:endParaRPr lang="en-US" dirty="0"/>
          </a:p>
        </p:txBody>
      </p:sp>
      <p:sp>
        <p:nvSpPr>
          <p:cNvPr id="3" name="Subtitle 2"/>
          <p:cNvSpPr>
            <a:spLocks noGrp="1"/>
          </p:cNvSpPr>
          <p:nvPr>
            <p:ph type="subTitle" idx="1"/>
          </p:nvPr>
        </p:nvSpPr>
        <p:spPr>
          <a:xfrm>
            <a:off x="3783410" y="22476884"/>
            <a:ext cx="22700456" cy="10332032"/>
          </a:xfrm>
        </p:spPr>
        <p:txBody>
          <a:bodyPr/>
          <a:lstStyle>
            <a:lvl1pPr marL="0" indent="0" algn="ctr">
              <a:buNone/>
              <a:defRPr sz="7944"/>
            </a:lvl1pPr>
            <a:lvl2pPr marL="1513378" indent="0" algn="ctr">
              <a:buNone/>
              <a:defRPr sz="6620"/>
            </a:lvl2pPr>
            <a:lvl3pPr marL="3026755" indent="0" algn="ctr">
              <a:buNone/>
              <a:defRPr sz="5958"/>
            </a:lvl3pPr>
            <a:lvl4pPr marL="4540133" indent="0" algn="ctr">
              <a:buNone/>
              <a:defRPr sz="5296"/>
            </a:lvl4pPr>
            <a:lvl5pPr marL="6053511" indent="0" algn="ctr">
              <a:buNone/>
              <a:defRPr sz="5296"/>
            </a:lvl5pPr>
            <a:lvl6pPr marL="7566889" indent="0" algn="ctr">
              <a:buNone/>
              <a:defRPr sz="5296"/>
            </a:lvl6pPr>
            <a:lvl7pPr marL="9080266" indent="0" algn="ctr">
              <a:buNone/>
              <a:defRPr sz="5296"/>
            </a:lvl7pPr>
            <a:lvl8pPr marL="10593644" indent="0" algn="ctr">
              <a:buNone/>
              <a:defRPr sz="5296"/>
            </a:lvl8pPr>
            <a:lvl9pPr marL="12107022" indent="0" algn="ctr">
              <a:buNone/>
              <a:defRPr sz="5296"/>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A9C80F-E8F9-4554-BC40-BBCC1B881CEB}"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1098705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A9C80F-E8F9-4554-BC40-BBCC1B881CEB}"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28217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0020" y="2278397"/>
            <a:ext cx="6526381" cy="362661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0877" y="2278397"/>
            <a:ext cx="19200803" cy="362661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A9C80F-E8F9-4554-BC40-BBCC1B881CEB}"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2504172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A9C80F-E8F9-4554-BC40-BBCC1B881CEB}"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359518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112" y="10668854"/>
            <a:ext cx="26105525" cy="17801211"/>
          </a:xfrm>
        </p:spPr>
        <p:txBody>
          <a:bodyPr anchor="b"/>
          <a:lstStyle>
            <a:lvl1pPr>
              <a:defRPr sz="19861"/>
            </a:lvl1pPr>
          </a:lstStyle>
          <a:p>
            <a:r>
              <a:rPr lang="en-US"/>
              <a:t>Click to edit Master title style</a:t>
            </a:r>
            <a:endParaRPr lang="en-US" dirty="0"/>
          </a:p>
        </p:txBody>
      </p:sp>
      <p:sp>
        <p:nvSpPr>
          <p:cNvPr id="3" name="Text Placeholder 2"/>
          <p:cNvSpPr>
            <a:spLocks noGrp="1"/>
          </p:cNvSpPr>
          <p:nvPr>
            <p:ph type="body" idx="1"/>
          </p:nvPr>
        </p:nvSpPr>
        <p:spPr>
          <a:xfrm>
            <a:off x="2065112" y="28638472"/>
            <a:ext cx="26105525" cy="9361236"/>
          </a:xfrm>
        </p:spPr>
        <p:txBody>
          <a:bodyPr/>
          <a:lstStyle>
            <a:lvl1pPr marL="0" indent="0">
              <a:buNone/>
              <a:defRPr sz="7944">
                <a:solidFill>
                  <a:schemeClr val="tx1">
                    <a:tint val="82000"/>
                  </a:schemeClr>
                </a:solidFill>
              </a:defRPr>
            </a:lvl1pPr>
            <a:lvl2pPr marL="1513378" indent="0">
              <a:buNone/>
              <a:defRPr sz="6620">
                <a:solidFill>
                  <a:schemeClr val="tx1">
                    <a:tint val="82000"/>
                  </a:schemeClr>
                </a:solidFill>
              </a:defRPr>
            </a:lvl2pPr>
            <a:lvl3pPr marL="3026755" indent="0">
              <a:buNone/>
              <a:defRPr sz="5958">
                <a:solidFill>
                  <a:schemeClr val="tx1">
                    <a:tint val="82000"/>
                  </a:schemeClr>
                </a:solidFill>
              </a:defRPr>
            </a:lvl3pPr>
            <a:lvl4pPr marL="4540133" indent="0">
              <a:buNone/>
              <a:defRPr sz="5296">
                <a:solidFill>
                  <a:schemeClr val="tx1">
                    <a:tint val="82000"/>
                  </a:schemeClr>
                </a:solidFill>
              </a:defRPr>
            </a:lvl4pPr>
            <a:lvl5pPr marL="6053511" indent="0">
              <a:buNone/>
              <a:defRPr sz="5296">
                <a:solidFill>
                  <a:schemeClr val="tx1">
                    <a:tint val="82000"/>
                  </a:schemeClr>
                </a:solidFill>
              </a:defRPr>
            </a:lvl5pPr>
            <a:lvl6pPr marL="7566889" indent="0">
              <a:buNone/>
              <a:defRPr sz="5296">
                <a:solidFill>
                  <a:schemeClr val="tx1">
                    <a:tint val="82000"/>
                  </a:schemeClr>
                </a:solidFill>
              </a:defRPr>
            </a:lvl6pPr>
            <a:lvl7pPr marL="9080266" indent="0">
              <a:buNone/>
              <a:defRPr sz="5296">
                <a:solidFill>
                  <a:schemeClr val="tx1">
                    <a:tint val="82000"/>
                  </a:schemeClr>
                </a:solidFill>
              </a:defRPr>
            </a:lvl7pPr>
            <a:lvl8pPr marL="10593644" indent="0">
              <a:buNone/>
              <a:defRPr sz="5296">
                <a:solidFill>
                  <a:schemeClr val="tx1">
                    <a:tint val="82000"/>
                  </a:schemeClr>
                </a:solidFill>
              </a:defRPr>
            </a:lvl8pPr>
            <a:lvl9pPr marL="12107022" indent="0">
              <a:buNone/>
              <a:defRPr sz="5296">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A9C80F-E8F9-4554-BC40-BBCC1B881CEB}" type="datetimeFigureOut">
              <a:rPr lang="en-GB" smtClean="0"/>
              <a:t>30/03/2026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2608117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0875" y="11391985"/>
            <a:ext cx="12863592" cy="271525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2808" y="11391985"/>
            <a:ext cx="12863592" cy="271525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A9C80F-E8F9-4554-BC40-BBCC1B881CEB}" type="datetimeFigureOut">
              <a:rPr lang="en-GB" smtClean="0"/>
              <a:t>30/03/2026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1660934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4817" y="2278406"/>
            <a:ext cx="26105525" cy="82715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4821" y="10490535"/>
            <a:ext cx="12804474" cy="5141249"/>
          </a:xfrm>
        </p:spPr>
        <p:txBody>
          <a:bodyPr anchor="b"/>
          <a:lstStyle>
            <a:lvl1pPr marL="0" indent="0">
              <a:buNone/>
              <a:defRPr sz="7944" b="1"/>
            </a:lvl1pPr>
            <a:lvl2pPr marL="1513378" indent="0">
              <a:buNone/>
              <a:defRPr sz="6620" b="1"/>
            </a:lvl2pPr>
            <a:lvl3pPr marL="3026755" indent="0">
              <a:buNone/>
              <a:defRPr sz="5958" b="1"/>
            </a:lvl3pPr>
            <a:lvl4pPr marL="4540133" indent="0">
              <a:buNone/>
              <a:defRPr sz="5296" b="1"/>
            </a:lvl4pPr>
            <a:lvl5pPr marL="6053511" indent="0">
              <a:buNone/>
              <a:defRPr sz="5296" b="1"/>
            </a:lvl5pPr>
            <a:lvl6pPr marL="7566889" indent="0">
              <a:buNone/>
              <a:defRPr sz="5296" b="1"/>
            </a:lvl6pPr>
            <a:lvl7pPr marL="9080266" indent="0">
              <a:buNone/>
              <a:defRPr sz="5296" b="1"/>
            </a:lvl7pPr>
            <a:lvl8pPr marL="10593644" indent="0">
              <a:buNone/>
              <a:defRPr sz="5296" b="1"/>
            </a:lvl8pPr>
            <a:lvl9pPr marL="12107022" indent="0">
              <a:buNone/>
              <a:defRPr sz="5296" b="1"/>
            </a:lvl9pPr>
          </a:lstStyle>
          <a:p>
            <a:pPr lvl="0"/>
            <a:r>
              <a:rPr lang="en-US"/>
              <a:t>Click to edit Master text styles</a:t>
            </a:r>
          </a:p>
        </p:txBody>
      </p:sp>
      <p:sp>
        <p:nvSpPr>
          <p:cNvPr id="4" name="Content Placeholder 3"/>
          <p:cNvSpPr>
            <a:spLocks noGrp="1"/>
          </p:cNvSpPr>
          <p:nvPr>
            <p:ph sz="half" idx="2"/>
          </p:nvPr>
        </p:nvSpPr>
        <p:spPr>
          <a:xfrm>
            <a:off x="2084821" y="15631784"/>
            <a:ext cx="12804474" cy="2299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2810" y="10490535"/>
            <a:ext cx="12867534" cy="5141249"/>
          </a:xfrm>
        </p:spPr>
        <p:txBody>
          <a:bodyPr anchor="b"/>
          <a:lstStyle>
            <a:lvl1pPr marL="0" indent="0">
              <a:buNone/>
              <a:defRPr sz="7944" b="1"/>
            </a:lvl1pPr>
            <a:lvl2pPr marL="1513378" indent="0">
              <a:buNone/>
              <a:defRPr sz="6620" b="1"/>
            </a:lvl2pPr>
            <a:lvl3pPr marL="3026755" indent="0">
              <a:buNone/>
              <a:defRPr sz="5958" b="1"/>
            </a:lvl3pPr>
            <a:lvl4pPr marL="4540133" indent="0">
              <a:buNone/>
              <a:defRPr sz="5296" b="1"/>
            </a:lvl4pPr>
            <a:lvl5pPr marL="6053511" indent="0">
              <a:buNone/>
              <a:defRPr sz="5296" b="1"/>
            </a:lvl5pPr>
            <a:lvl6pPr marL="7566889" indent="0">
              <a:buNone/>
              <a:defRPr sz="5296" b="1"/>
            </a:lvl6pPr>
            <a:lvl7pPr marL="9080266" indent="0">
              <a:buNone/>
              <a:defRPr sz="5296" b="1"/>
            </a:lvl7pPr>
            <a:lvl8pPr marL="10593644" indent="0">
              <a:buNone/>
              <a:defRPr sz="5296" b="1"/>
            </a:lvl8pPr>
            <a:lvl9pPr marL="12107022" indent="0">
              <a:buNone/>
              <a:defRPr sz="5296" b="1"/>
            </a:lvl9pPr>
          </a:lstStyle>
          <a:p>
            <a:pPr lvl="0"/>
            <a:r>
              <a:rPr lang="en-US"/>
              <a:t>Click to edit Master text styles</a:t>
            </a:r>
          </a:p>
        </p:txBody>
      </p:sp>
      <p:sp>
        <p:nvSpPr>
          <p:cNvPr id="6" name="Content Placeholder 5"/>
          <p:cNvSpPr>
            <a:spLocks noGrp="1"/>
          </p:cNvSpPr>
          <p:nvPr>
            <p:ph sz="quarter" idx="4"/>
          </p:nvPr>
        </p:nvSpPr>
        <p:spPr>
          <a:xfrm>
            <a:off x="15322810" y="15631784"/>
            <a:ext cx="12867534" cy="2299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A9C80F-E8F9-4554-BC40-BBCC1B881CEB}" type="datetimeFigureOut">
              <a:rPr lang="en-GB" smtClean="0"/>
              <a:t>30/03/2026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169246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A9C80F-E8F9-4554-BC40-BBCC1B881CEB}" type="datetimeFigureOut">
              <a:rPr lang="en-GB" smtClean="0"/>
              <a:t>30/03/2026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3617544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9C80F-E8F9-4554-BC40-BBCC1B881CEB}" type="datetimeFigureOut">
              <a:rPr lang="en-GB" smtClean="0"/>
              <a:t>30/03/2026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798791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4817" y="2852949"/>
            <a:ext cx="9761984" cy="9985322"/>
          </a:xfrm>
        </p:spPr>
        <p:txBody>
          <a:bodyPr anchor="b"/>
          <a:lstStyle>
            <a:lvl1pPr>
              <a:defRPr sz="10592"/>
            </a:lvl1pPr>
          </a:lstStyle>
          <a:p>
            <a:r>
              <a:rPr lang="en-US"/>
              <a:t>Click to edit Master title style</a:t>
            </a:r>
            <a:endParaRPr lang="en-US" dirty="0"/>
          </a:p>
        </p:txBody>
      </p:sp>
      <p:sp>
        <p:nvSpPr>
          <p:cNvPr id="3" name="Content Placeholder 2"/>
          <p:cNvSpPr>
            <a:spLocks noGrp="1"/>
          </p:cNvSpPr>
          <p:nvPr>
            <p:ph idx="1"/>
          </p:nvPr>
        </p:nvSpPr>
        <p:spPr>
          <a:xfrm>
            <a:off x="12867534" y="6161587"/>
            <a:ext cx="15322808" cy="30411646"/>
          </a:xfrm>
        </p:spPr>
        <p:txBody>
          <a:bodyPr/>
          <a:lstStyle>
            <a:lvl1pPr>
              <a:defRPr sz="10592"/>
            </a:lvl1pPr>
            <a:lvl2pPr>
              <a:defRPr sz="9268"/>
            </a:lvl2pPr>
            <a:lvl3pPr>
              <a:defRPr sz="7944"/>
            </a:lvl3pPr>
            <a:lvl4pPr>
              <a:defRPr sz="6620"/>
            </a:lvl4pPr>
            <a:lvl5pPr>
              <a:defRPr sz="6620"/>
            </a:lvl5pPr>
            <a:lvl6pPr>
              <a:defRPr sz="6620"/>
            </a:lvl6pPr>
            <a:lvl7pPr>
              <a:defRPr sz="6620"/>
            </a:lvl7pPr>
            <a:lvl8pPr>
              <a:defRPr sz="6620"/>
            </a:lvl8pPr>
            <a:lvl9pPr>
              <a:defRPr sz="6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4817" y="12838271"/>
            <a:ext cx="9761984" cy="23784486"/>
          </a:xfrm>
        </p:spPr>
        <p:txBody>
          <a:bodyPr/>
          <a:lstStyle>
            <a:lvl1pPr marL="0" indent="0">
              <a:buNone/>
              <a:defRPr sz="5296"/>
            </a:lvl1pPr>
            <a:lvl2pPr marL="1513378" indent="0">
              <a:buNone/>
              <a:defRPr sz="4634"/>
            </a:lvl2pPr>
            <a:lvl3pPr marL="3026755" indent="0">
              <a:buNone/>
              <a:defRPr sz="3972"/>
            </a:lvl3pPr>
            <a:lvl4pPr marL="4540133" indent="0">
              <a:buNone/>
              <a:defRPr sz="3310"/>
            </a:lvl4pPr>
            <a:lvl5pPr marL="6053511" indent="0">
              <a:buNone/>
              <a:defRPr sz="3310"/>
            </a:lvl5pPr>
            <a:lvl6pPr marL="7566889" indent="0">
              <a:buNone/>
              <a:defRPr sz="3310"/>
            </a:lvl6pPr>
            <a:lvl7pPr marL="9080266" indent="0">
              <a:buNone/>
              <a:defRPr sz="3310"/>
            </a:lvl7pPr>
            <a:lvl8pPr marL="10593644" indent="0">
              <a:buNone/>
              <a:defRPr sz="3310"/>
            </a:lvl8pPr>
            <a:lvl9pPr marL="12107022" indent="0">
              <a:buNone/>
              <a:defRPr sz="3310"/>
            </a:lvl9pPr>
          </a:lstStyle>
          <a:p>
            <a:pPr lvl="0"/>
            <a:r>
              <a:rPr lang="en-US"/>
              <a:t>Click to edit Master text styles</a:t>
            </a:r>
          </a:p>
        </p:txBody>
      </p:sp>
      <p:sp>
        <p:nvSpPr>
          <p:cNvPr id="5" name="Date Placeholder 4"/>
          <p:cNvSpPr>
            <a:spLocks noGrp="1"/>
          </p:cNvSpPr>
          <p:nvPr>
            <p:ph type="dt" sz="half" idx="10"/>
          </p:nvPr>
        </p:nvSpPr>
        <p:spPr/>
        <p:txBody>
          <a:bodyPr/>
          <a:lstStyle/>
          <a:p>
            <a:fld id="{6AA9C80F-E8F9-4554-BC40-BBCC1B881CEB}" type="datetimeFigureOut">
              <a:rPr lang="en-GB" smtClean="0"/>
              <a:t>30/03/2026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2266075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4817" y="2852949"/>
            <a:ext cx="9761984" cy="9985322"/>
          </a:xfrm>
        </p:spPr>
        <p:txBody>
          <a:bodyPr anchor="b"/>
          <a:lstStyle>
            <a:lvl1pPr>
              <a:defRPr sz="10592"/>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67534" y="6161587"/>
            <a:ext cx="15322808" cy="30411646"/>
          </a:xfrm>
        </p:spPr>
        <p:txBody>
          <a:bodyPr anchor="t"/>
          <a:lstStyle>
            <a:lvl1pPr marL="0" indent="0">
              <a:buNone/>
              <a:defRPr sz="10592"/>
            </a:lvl1pPr>
            <a:lvl2pPr marL="1513378" indent="0">
              <a:buNone/>
              <a:defRPr sz="9268"/>
            </a:lvl2pPr>
            <a:lvl3pPr marL="3026755" indent="0">
              <a:buNone/>
              <a:defRPr sz="7944"/>
            </a:lvl3pPr>
            <a:lvl4pPr marL="4540133" indent="0">
              <a:buNone/>
              <a:defRPr sz="6620"/>
            </a:lvl4pPr>
            <a:lvl5pPr marL="6053511" indent="0">
              <a:buNone/>
              <a:defRPr sz="6620"/>
            </a:lvl5pPr>
            <a:lvl6pPr marL="7566889" indent="0">
              <a:buNone/>
              <a:defRPr sz="6620"/>
            </a:lvl6pPr>
            <a:lvl7pPr marL="9080266" indent="0">
              <a:buNone/>
              <a:defRPr sz="6620"/>
            </a:lvl7pPr>
            <a:lvl8pPr marL="10593644" indent="0">
              <a:buNone/>
              <a:defRPr sz="6620"/>
            </a:lvl8pPr>
            <a:lvl9pPr marL="12107022" indent="0">
              <a:buNone/>
              <a:defRPr sz="6620"/>
            </a:lvl9pPr>
          </a:lstStyle>
          <a:p>
            <a:r>
              <a:rPr lang="en-US"/>
              <a:t>Click icon to add picture</a:t>
            </a:r>
            <a:endParaRPr lang="en-US" dirty="0"/>
          </a:p>
        </p:txBody>
      </p:sp>
      <p:sp>
        <p:nvSpPr>
          <p:cNvPr id="4" name="Text Placeholder 3"/>
          <p:cNvSpPr>
            <a:spLocks noGrp="1"/>
          </p:cNvSpPr>
          <p:nvPr>
            <p:ph type="body" sz="half" idx="2"/>
          </p:nvPr>
        </p:nvSpPr>
        <p:spPr>
          <a:xfrm>
            <a:off x="2084817" y="12838271"/>
            <a:ext cx="9761984" cy="23784486"/>
          </a:xfrm>
        </p:spPr>
        <p:txBody>
          <a:bodyPr/>
          <a:lstStyle>
            <a:lvl1pPr marL="0" indent="0">
              <a:buNone/>
              <a:defRPr sz="5296"/>
            </a:lvl1pPr>
            <a:lvl2pPr marL="1513378" indent="0">
              <a:buNone/>
              <a:defRPr sz="4634"/>
            </a:lvl2pPr>
            <a:lvl3pPr marL="3026755" indent="0">
              <a:buNone/>
              <a:defRPr sz="3972"/>
            </a:lvl3pPr>
            <a:lvl4pPr marL="4540133" indent="0">
              <a:buNone/>
              <a:defRPr sz="3310"/>
            </a:lvl4pPr>
            <a:lvl5pPr marL="6053511" indent="0">
              <a:buNone/>
              <a:defRPr sz="3310"/>
            </a:lvl5pPr>
            <a:lvl6pPr marL="7566889" indent="0">
              <a:buNone/>
              <a:defRPr sz="3310"/>
            </a:lvl6pPr>
            <a:lvl7pPr marL="9080266" indent="0">
              <a:buNone/>
              <a:defRPr sz="3310"/>
            </a:lvl7pPr>
            <a:lvl8pPr marL="10593644" indent="0">
              <a:buNone/>
              <a:defRPr sz="3310"/>
            </a:lvl8pPr>
            <a:lvl9pPr marL="12107022" indent="0">
              <a:buNone/>
              <a:defRPr sz="3310"/>
            </a:lvl9pPr>
          </a:lstStyle>
          <a:p>
            <a:pPr lvl="0"/>
            <a:r>
              <a:rPr lang="en-US"/>
              <a:t>Click to edit Master text styles</a:t>
            </a:r>
          </a:p>
        </p:txBody>
      </p:sp>
      <p:sp>
        <p:nvSpPr>
          <p:cNvPr id="5" name="Date Placeholder 4"/>
          <p:cNvSpPr>
            <a:spLocks noGrp="1"/>
          </p:cNvSpPr>
          <p:nvPr>
            <p:ph type="dt" sz="half" idx="10"/>
          </p:nvPr>
        </p:nvSpPr>
        <p:spPr/>
        <p:txBody>
          <a:bodyPr/>
          <a:lstStyle/>
          <a:p>
            <a:fld id="{6AA9C80F-E8F9-4554-BC40-BBCC1B881CEB}" type="datetimeFigureOut">
              <a:rPr lang="en-GB" smtClean="0"/>
              <a:t>30/03/2026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F1E4C9-0D17-46B7-AFAC-EB0B44DBFE25}" type="slidenum">
              <a:rPr lang="en-GB" smtClean="0"/>
              <a:t>‹#›</a:t>
            </a:fld>
            <a:endParaRPr lang="en-GB"/>
          </a:p>
        </p:txBody>
      </p:sp>
    </p:spTree>
    <p:extLst>
      <p:ext uri="{BB962C8B-B14F-4D97-AF65-F5344CB8AC3E}">
        <p14:creationId xmlns:p14="http://schemas.microsoft.com/office/powerpoint/2010/main" val="3956849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0875" y="2278406"/>
            <a:ext cx="26105525" cy="82715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0875" y="11391985"/>
            <a:ext cx="26105525" cy="271525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0875" y="39663928"/>
            <a:ext cx="6810137" cy="2278397"/>
          </a:xfrm>
          <a:prstGeom prst="rect">
            <a:avLst/>
          </a:prstGeom>
        </p:spPr>
        <p:txBody>
          <a:bodyPr vert="horz" lIns="91440" tIns="45720" rIns="91440" bIns="45720" rtlCol="0" anchor="ctr"/>
          <a:lstStyle>
            <a:lvl1pPr algn="l">
              <a:defRPr sz="3972">
                <a:solidFill>
                  <a:schemeClr val="tx1">
                    <a:tint val="82000"/>
                  </a:schemeClr>
                </a:solidFill>
              </a:defRPr>
            </a:lvl1pPr>
          </a:lstStyle>
          <a:p>
            <a:fld id="{6AA9C80F-E8F9-4554-BC40-BBCC1B881CEB}" type="datetimeFigureOut">
              <a:rPr lang="en-GB" smtClean="0"/>
              <a:t>30/03/2026</a:t>
            </a:fld>
            <a:endParaRPr lang="en-GB"/>
          </a:p>
        </p:txBody>
      </p:sp>
      <p:sp>
        <p:nvSpPr>
          <p:cNvPr id="5" name="Footer Placeholder 4"/>
          <p:cNvSpPr>
            <a:spLocks noGrp="1"/>
          </p:cNvSpPr>
          <p:nvPr>
            <p:ph type="ftr" sz="quarter" idx="3"/>
          </p:nvPr>
        </p:nvSpPr>
        <p:spPr>
          <a:xfrm>
            <a:off x="10026035" y="39663928"/>
            <a:ext cx="10215205" cy="2278397"/>
          </a:xfrm>
          <a:prstGeom prst="rect">
            <a:avLst/>
          </a:prstGeom>
        </p:spPr>
        <p:txBody>
          <a:bodyPr vert="horz" lIns="91440" tIns="45720" rIns="91440" bIns="45720" rtlCol="0" anchor="ctr"/>
          <a:lstStyle>
            <a:lvl1pPr algn="ctr">
              <a:defRPr sz="3972">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21376263" y="39663928"/>
            <a:ext cx="6810137" cy="2278397"/>
          </a:xfrm>
          <a:prstGeom prst="rect">
            <a:avLst/>
          </a:prstGeom>
        </p:spPr>
        <p:txBody>
          <a:bodyPr vert="horz" lIns="91440" tIns="45720" rIns="91440" bIns="45720" rtlCol="0" anchor="ctr"/>
          <a:lstStyle>
            <a:lvl1pPr algn="r">
              <a:defRPr sz="3972">
                <a:solidFill>
                  <a:schemeClr val="tx1">
                    <a:tint val="82000"/>
                  </a:schemeClr>
                </a:solidFill>
              </a:defRPr>
            </a:lvl1pPr>
          </a:lstStyle>
          <a:p>
            <a:fld id="{13F1E4C9-0D17-46B7-AFAC-EB0B44DBFE25}" type="slidenum">
              <a:rPr lang="en-GB" smtClean="0"/>
              <a:t>‹#›</a:t>
            </a:fld>
            <a:endParaRPr lang="en-GB"/>
          </a:p>
        </p:txBody>
      </p:sp>
    </p:spTree>
    <p:extLst>
      <p:ext uri="{BB962C8B-B14F-4D97-AF65-F5344CB8AC3E}">
        <p14:creationId xmlns:p14="http://schemas.microsoft.com/office/powerpoint/2010/main" val="1293613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6755" rtl="0" eaLnBrk="1" latinLnBrk="0" hangingPunct="1">
        <a:lnSpc>
          <a:spcPct val="90000"/>
        </a:lnSpc>
        <a:spcBef>
          <a:spcPct val="0"/>
        </a:spcBef>
        <a:buNone/>
        <a:defRPr sz="14564" kern="1200">
          <a:solidFill>
            <a:schemeClr val="tx1"/>
          </a:solidFill>
          <a:latin typeface="+mj-lt"/>
          <a:ea typeface="+mj-ea"/>
          <a:cs typeface="+mj-cs"/>
        </a:defRPr>
      </a:lvl1pPr>
    </p:titleStyle>
    <p:bodyStyle>
      <a:lvl1pPr marL="756689" indent="-756689" algn="l" defTabSz="3026755" rtl="0" eaLnBrk="1" latinLnBrk="0" hangingPunct="1">
        <a:lnSpc>
          <a:spcPct val="90000"/>
        </a:lnSpc>
        <a:spcBef>
          <a:spcPts val="3310"/>
        </a:spcBef>
        <a:buFont typeface="Arial" panose="020B0604020202020204" pitchFamily="34" charset="0"/>
        <a:buChar char="•"/>
        <a:defRPr sz="9268" kern="1200">
          <a:solidFill>
            <a:schemeClr val="tx1"/>
          </a:solidFill>
          <a:latin typeface="+mn-lt"/>
          <a:ea typeface="+mn-ea"/>
          <a:cs typeface="+mn-cs"/>
        </a:defRPr>
      </a:lvl1pPr>
      <a:lvl2pPr marL="2270067" indent="-756689" algn="l" defTabSz="3026755" rtl="0" eaLnBrk="1" latinLnBrk="0" hangingPunct="1">
        <a:lnSpc>
          <a:spcPct val="90000"/>
        </a:lnSpc>
        <a:spcBef>
          <a:spcPts val="1655"/>
        </a:spcBef>
        <a:buFont typeface="Arial" panose="020B0604020202020204" pitchFamily="34" charset="0"/>
        <a:buChar char="•"/>
        <a:defRPr sz="7944" kern="1200">
          <a:solidFill>
            <a:schemeClr val="tx1"/>
          </a:solidFill>
          <a:latin typeface="+mn-lt"/>
          <a:ea typeface="+mn-ea"/>
          <a:cs typeface="+mn-cs"/>
        </a:defRPr>
      </a:lvl2pPr>
      <a:lvl3pPr marL="3783444" indent="-756689" algn="l" defTabSz="3026755" rtl="0" eaLnBrk="1" latinLnBrk="0" hangingPunct="1">
        <a:lnSpc>
          <a:spcPct val="90000"/>
        </a:lnSpc>
        <a:spcBef>
          <a:spcPts val="1655"/>
        </a:spcBef>
        <a:buFont typeface="Arial" panose="020B0604020202020204" pitchFamily="34" charset="0"/>
        <a:buChar char="•"/>
        <a:defRPr sz="6620" kern="1200">
          <a:solidFill>
            <a:schemeClr val="tx1"/>
          </a:solidFill>
          <a:latin typeface="+mn-lt"/>
          <a:ea typeface="+mn-ea"/>
          <a:cs typeface="+mn-cs"/>
        </a:defRPr>
      </a:lvl3pPr>
      <a:lvl4pPr marL="5296822" indent="-756689" algn="l" defTabSz="3026755" rtl="0" eaLnBrk="1" latinLnBrk="0" hangingPunct="1">
        <a:lnSpc>
          <a:spcPct val="90000"/>
        </a:lnSpc>
        <a:spcBef>
          <a:spcPts val="1655"/>
        </a:spcBef>
        <a:buFont typeface="Arial" panose="020B0604020202020204" pitchFamily="34" charset="0"/>
        <a:buChar char="•"/>
        <a:defRPr sz="5958" kern="1200">
          <a:solidFill>
            <a:schemeClr val="tx1"/>
          </a:solidFill>
          <a:latin typeface="+mn-lt"/>
          <a:ea typeface="+mn-ea"/>
          <a:cs typeface="+mn-cs"/>
        </a:defRPr>
      </a:lvl4pPr>
      <a:lvl5pPr marL="6810200" indent="-756689" algn="l" defTabSz="3026755" rtl="0" eaLnBrk="1" latinLnBrk="0" hangingPunct="1">
        <a:lnSpc>
          <a:spcPct val="90000"/>
        </a:lnSpc>
        <a:spcBef>
          <a:spcPts val="1655"/>
        </a:spcBef>
        <a:buFont typeface="Arial" panose="020B0604020202020204" pitchFamily="34" charset="0"/>
        <a:buChar char="•"/>
        <a:defRPr sz="5958" kern="1200">
          <a:solidFill>
            <a:schemeClr val="tx1"/>
          </a:solidFill>
          <a:latin typeface="+mn-lt"/>
          <a:ea typeface="+mn-ea"/>
          <a:cs typeface="+mn-cs"/>
        </a:defRPr>
      </a:lvl5pPr>
      <a:lvl6pPr marL="8323577" indent="-756689" algn="l" defTabSz="3026755" rtl="0" eaLnBrk="1" latinLnBrk="0" hangingPunct="1">
        <a:lnSpc>
          <a:spcPct val="90000"/>
        </a:lnSpc>
        <a:spcBef>
          <a:spcPts val="1655"/>
        </a:spcBef>
        <a:buFont typeface="Arial" panose="020B0604020202020204" pitchFamily="34" charset="0"/>
        <a:buChar char="•"/>
        <a:defRPr sz="5958" kern="1200">
          <a:solidFill>
            <a:schemeClr val="tx1"/>
          </a:solidFill>
          <a:latin typeface="+mn-lt"/>
          <a:ea typeface="+mn-ea"/>
          <a:cs typeface="+mn-cs"/>
        </a:defRPr>
      </a:lvl6pPr>
      <a:lvl7pPr marL="9836955" indent="-756689" algn="l" defTabSz="3026755" rtl="0" eaLnBrk="1" latinLnBrk="0" hangingPunct="1">
        <a:lnSpc>
          <a:spcPct val="90000"/>
        </a:lnSpc>
        <a:spcBef>
          <a:spcPts val="1655"/>
        </a:spcBef>
        <a:buFont typeface="Arial" panose="020B0604020202020204" pitchFamily="34" charset="0"/>
        <a:buChar char="•"/>
        <a:defRPr sz="5958" kern="1200">
          <a:solidFill>
            <a:schemeClr val="tx1"/>
          </a:solidFill>
          <a:latin typeface="+mn-lt"/>
          <a:ea typeface="+mn-ea"/>
          <a:cs typeface="+mn-cs"/>
        </a:defRPr>
      </a:lvl7pPr>
      <a:lvl8pPr marL="11350333" indent="-756689" algn="l" defTabSz="3026755" rtl="0" eaLnBrk="1" latinLnBrk="0" hangingPunct="1">
        <a:lnSpc>
          <a:spcPct val="90000"/>
        </a:lnSpc>
        <a:spcBef>
          <a:spcPts val="1655"/>
        </a:spcBef>
        <a:buFont typeface="Arial" panose="020B0604020202020204" pitchFamily="34" charset="0"/>
        <a:buChar char="•"/>
        <a:defRPr sz="5958" kern="1200">
          <a:solidFill>
            <a:schemeClr val="tx1"/>
          </a:solidFill>
          <a:latin typeface="+mn-lt"/>
          <a:ea typeface="+mn-ea"/>
          <a:cs typeface="+mn-cs"/>
        </a:defRPr>
      </a:lvl8pPr>
      <a:lvl9pPr marL="12863711" indent="-756689" algn="l" defTabSz="3026755" rtl="0" eaLnBrk="1" latinLnBrk="0" hangingPunct="1">
        <a:lnSpc>
          <a:spcPct val="90000"/>
        </a:lnSpc>
        <a:spcBef>
          <a:spcPts val="1655"/>
        </a:spcBef>
        <a:buFont typeface="Arial" panose="020B0604020202020204" pitchFamily="34" charset="0"/>
        <a:buChar char="•"/>
        <a:defRPr sz="5958" kern="1200">
          <a:solidFill>
            <a:schemeClr val="tx1"/>
          </a:solidFill>
          <a:latin typeface="+mn-lt"/>
          <a:ea typeface="+mn-ea"/>
          <a:cs typeface="+mn-cs"/>
        </a:defRPr>
      </a:lvl9pPr>
    </p:bodyStyle>
    <p:otherStyle>
      <a:defPPr>
        <a:defRPr lang="en-US"/>
      </a:defPPr>
      <a:lvl1pPr marL="0" algn="l" defTabSz="3026755" rtl="0" eaLnBrk="1" latinLnBrk="0" hangingPunct="1">
        <a:defRPr sz="5958" kern="1200">
          <a:solidFill>
            <a:schemeClr val="tx1"/>
          </a:solidFill>
          <a:latin typeface="+mn-lt"/>
          <a:ea typeface="+mn-ea"/>
          <a:cs typeface="+mn-cs"/>
        </a:defRPr>
      </a:lvl1pPr>
      <a:lvl2pPr marL="1513378" algn="l" defTabSz="3026755" rtl="0" eaLnBrk="1" latinLnBrk="0" hangingPunct="1">
        <a:defRPr sz="5958" kern="1200">
          <a:solidFill>
            <a:schemeClr val="tx1"/>
          </a:solidFill>
          <a:latin typeface="+mn-lt"/>
          <a:ea typeface="+mn-ea"/>
          <a:cs typeface="+mn-cs"/>
        </a:defRPr>
      </a:lvl2pPr>
      <a:lvl3pPr marL="3026755" algn="l" defTabSz="3026755" rtl="0" eaLnBrk="1" latinLnBrk="0" hangingPunct="1">
        <a:defRPr sz="5958" kern="1200">
          <a:solidFill>
            <a:schemeClr val="tx1"/>
          </a:solidFill>
          <a:latin typeface="+mn-lt"/>
          <a:ea typeface="+mn-ea"/>
          <a:cs typeface="+mn-cs"/>
        </a:defRPr>
      </a:lvl3pPr>
      <a:lvl4pPr marL="4540133" algn="l" defTabSz="3026755" rtl="0" eaLnBrk="1" latinLnBrk="0" hangingPunct="1">
        <a:defRPr sz="5958" kern="1200">
          <a:solidFill>
            <a:schemeClr val="tx1"/>
          </a:solidFill>
          <a:latin typeface="+mn-lt"/>
          <a:ea typeface="+mn-ea"/>
          <a:cs typeface="+mn-cs"/>
        </a:defRPr>
      </a:lvl4pPr>
      <a:lvl5pPr marL="6053511" algn="l" defTabSz="3026755" rtl="0" eaLnBrk="1" latinLnBrk="0" hangingPunct="1">
        <a:defRPr sz="5958" kern="1200">
          <a:solidFill>
            <a:schemeClr val="tx1"/>
          </a:solidFill>
          <a:latin typeface="+mn-lt"/>
          <a:ea typeface="+mn-ea"/>
          <a:cs typeface="+mn-cs"/>
        </a:defRPr>
      </a:lvl5pPr>
      <a:lvl6pPr marL="7566889" algn="l" defTabSz="3026755" rtl="0" eaLnBrk="1" latinLnBrk="0" hangingPunct="1">
        <a:defRPr sz="5958" kern="1200">
          <a:solidFill>
            <a:schemeClr val="tx1"/>
          </a:solidFill>
          <a:latin typeface="+mn-lt"/>
          <a:ea typeface="+mn-ea"/>
          <a:cs typeface="+mn-cs"/>
        </a:defRPr>
      </a:lvl6pPr>
      <a:lvl7pPr marL="9080266" algn="l" defTabSz="3026755" rtl="0" eaLnBrk="1" latinLnBrk="0" hangingPunct="1">
        <a:defRPr sz="5958" kern="1200">
          <a:solidFill>
            <a:schemeClr val="tx1"/>
          </a:solidFill>
          <a:latin typeface="+mn-lt"/>
          <a:ea typeface="+mn-ea"/>
          <a:cs typeface="+mn-cs"/>
        </a:defRPr>
      </a:lvl7pPr>
      <a:lvl8pPr marL="10593644" algn="l" defTabSz="3026755" rtl="0" eaLnBrk="1" latinLnBrk="0" hangingPunct="1">
        <a:defRPr sz="5958" kern="1200">
          <a:solidFill>
            <a:schemeClr val="tx1"/>
          </a:solidFill>
          <a:latin typeface="+mn-lt"/>
          <a:ea typeface="+mn-ea"/>
          <a:cs typeface="+mn-cs"/>
        </a:defRPr>
      </a:lvl8pPr>
      <a:lvl9pPr marL="12107022" algn="l" defTabSz="3026755" rtl="0" eaLnBrk="1" latinLnBrk="0" hangingPunct="1">
        <a:defRPr sz="595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65239-9DB2-3FC8-F749-D6256D01EA06}"/>
              </a:ext>
            </a:extLst>
          </p:cNvPr>
          <p:cNvSpPr>
            <a:spLocks noGrp="1"/>
          </p:cNvSpPr>
          <p:nvPr>
            <p:ph type="ctrTitle"/>
          </p:nvPr>
        </p:nvSpPr>
        <p:spPr>
          <a:xfrm>
            <a:off x="2103120" y="2473932"/>
            <a:ext cx="20887510" cy="4034516"/>
          </a:xfrm>
        </p:spPr>
        <p:txBody>
          <a:bodyPr>
            <a:noAutofit/>
          </a:bodyPr>
          <a:lstStyle/>
          <a:p>
            <a:pPr algn="l"/>
            <a:r>
              <a:rPr lang="en-US" sz="13800" b="1" noProof="1">
                <a:solidFill>
                  <a:srgbClr val="121F47"/>
                </a:solidFill>
              </a:rPr>
              <a:t>PRISTATOMO MOKSLINIO DARBO PAVADINIMAS</a:t>
            </a:r>
          </a:p>
        </p:txBody>
      </p:sp>
      <p:sp>
        <p:nvSpPr>
          <p:cNvPr id="3" name="Subtitle 2">
            <a:extLst>
              <a:ext uri="{FF2B5EF4-FFF2-40B4-BE49-F238E27FC236}">
                <a16:creationId xmlns:a16="http://schemas.microsoft.com/office/drawing/2014/main" id="{F1582B08-150C-B5B8-83D1-3602919A07D8}"/>
              </a:ext>
            </a:extLst>
          </p:cNvPr>
          <p:cNvSpPr>
            <a:spLocks noGrp="1"/>
          </p:cNvSpPr>
          <p:nvPr>
            <p:ph type="subTitle" idx="1"/>
          </p:nvPr>
        </p:nvSpPr>
        <p:spPr>
          <a:xfrm>
            <a:off x="2103122" y="7907830"/>
            <a:ext cx="12286648" cy="1412410"/>
          </a:xfrm>
        </p:spPr>
        <p:txBody>
          <a:bodyPr>
            <a:normAutofit/>
          </a:bodyPr>
          <a:lstStyle/>
          <a:p>
            <a:pPr algn="l">
              <a:lnSpc>
                <a:spcPct val="100000"/>
              </a:lnSpc>
              <a:spcBef>
                <a:spcPts val="1000"/>
              </a:spcBef>
            </a:pPr>
            <a:r>
              <a:rPr lang="en-US" sz="3600" noProof="1">
                <a:latin typeface="Arial" panose="020B0604020202020204" pitchFamily="34" charset="0"/>
                <a:cs typeface="Arial" panose="020B0604020202020204" pitchFamily="34" charset="0"/>
              </a:rPr>
              <a:t>Vardenis Pavardenis¹</a:t>
            </a:r>
          </a:p>
          <a:p>
            <a:pPr algn="l">
              <a:lnSpc>
                <a:spcPct val="100000"/>
              </a:lnSpc>
              <a:spcBef>
                <a:spcPts val="1000"/>
              </a:spcBef>
            </a:pPr>
            <a:r>
              <a:rPr lang="en-US" sz="3600" i="1" noProof="1">
                <a:latin typeface="Arial" panose="020B0604020202020204" pitchFamily="34" charset="0"/>
                <a:cs typeface="Arial" panose="020B0604020202020204" pitchFamily="34" charset="0"/>
              </a:rPr>
              <a:t>¹Mokyklos pavadinimas</a:t>
            </a:r>
          </a:p>
        </p:txBody>
      </p:sp>
      <p:pic>
        <p:nvPicPr>
          <p:cNvPr id="6" name="Picture 5">
            <a:extLst>
              <a:ext uri="{FF2B5EF4-FFF2-40B4-BE49-F238E27FC236}">
                <a16:creationId xmlns:a16="http://schemas.microsoft.com/office/drawing/2014/main" id="{1EAF68A8-582D-23B7-CC72-70CE0253C2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72949" y="1800283"/>
            <a:ext cx="6385467" cy="6385467"/>
          </a:xfrm>
          <a:prstGeom prst="rect">
            <a:avLst/>
          </a:prstGeom>
        </p:spPr>
      </p:pic>
      <p:grpSp>
        <p:nvGrpSpPr>
          <p:cNvPr id="73" name="Group 72">
            <a:extLst>
              <a:ext uri="{FF2B5EF4-FFF2-40B4-BE49-F238E27FC236}">
                <a16:creationId xmlns:a16="http://schemas.microsoft.com/office/drawing/2014/main" id="{A639CC4B-F1A6-77B7-83DA-2590178305DD}"/>
              </a:ext>
            </a:extLst>
          </p:cNvPr>
          <p:cNvGrpSpPr/>
          <p:nvPr/>
        </p:nvGrpSpPr>
        <p:grpSpPr>
          <a:xfrm>
            <a:off x="2103123" y="9760775"/>
            <a:ext cx="12286648" cy="1015663"/>
            <a:chOff x="2103121" y="9400508"/>
            <a:chExt cx="12286648" cy="1015663"/>
          </a:xfrm>
        </p:grpSpPr>
        <p:sp>
          <p:nvSpPr>
            <p:cNvPr id="8" name="Rectangle 7">
              <a:extLst>
                <a:ext uri="{FF2B5EF4-FFF2-40B4-BE49-F238E27FC236}">
                  <a16:creationId xmlns:a16="http://schemas.microsoft.com/office/drawing/2014/main" id="{2F06AF4B-0C75-C3FF-B9CF-DCE93791F531}"/>
                </a:ext>
              </a:extLst>
            </p:cNvPr>
            <p:cNvSpPr/>
            <p:nvPr/>
          </p:nvSpPr>
          <p:spPr>
            <a:xfrm>
              <a:off x="2103121" y="9400508"/>
              <a:ext cx="12286648" cy="1015663"/>
            </a:xfrm>
            <a:prstGeom prst="rect">
              <a:avLst/>
            </a:prstGeom>
            <a:solidFill>
              <a:srgbClr val="121F4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7" name="TextBox 6">
              <a:extLst>
                <a:ext uri="{FF2B5EF4-FFF2-40B4-BE49-F238E27FC236}">
                  <a16:creationId xmlns:a16="http://schemas.microsoft.com/office/drawing/2014/main" id="{A2A9D68E-55A0-4F5A-80BA-6052157A59DF}"/>
                </a:ext>
              </a:extLst>
            </p:cNvPr>
            <p:cNvSpPr txBox="1"/>
            <p:nvPr/>
          </p:nvSpPr>
          <p:spPr>
            <a:xfrm>
              <a:off x="2675467" y="9523619"/>
              <a:ext cx="9871408" cy="769441"/>
            </a:xfrm>
            <a:prstGeom prst="rect">
              <a:avLst/>
            </a:prstGeom>
            <a:noFill/>
          </p:spPr>
          <p:txBody>
            <a:bodyPr wrap="square" rtlCol="0">
              <a:spAutoFit/>
            </a:bodyPr>
            <a:lstStyle/>
            <a:p>
              <a:r>
                <a:rPr lang="en-US" sz="4400" b="1" noProof="1">
                  <a:solidFill>
                    <a:schemeClr val="bg1"/>
                  </a:solidFill>
                  <a:latin typeface="Neue Haas Grotesk Text Pro" panose="020B0504020202020204" pitchFamily="34" charset="0"/>
                </a:rPr>
                <a:t>ĮŽANGA</a:t>
              </a:r>
            </a:p>
          </p:txBody>
        </p:sp>
      </p:grpSp>
      <p:sp>
        <p:nvSpPr>
          <p:cNvPr id="9" name="TextBox 8">
            <a:extLst>
              <a:ext uri="{FF2B5EF4-FFF2-40B4-BE49-F238E27FC236}">
                <a16:creationId xmlns:a16="http://schemas.microsoft.com/office/drawing/2014/main" id="{4CDC9091-8E01-C4D4-8460-B8F08697ADF2}"/>
              </a:ext>
            </a:extLst>
          </p:cNvPr>
          <p:cNvSpPr txBox="1"/>
          <p:nvPr/>
        </p:nvSpPr>
        <p:spPr>
          <a:xfrm>
            <a:off x="2103120" y="11137840"/>
            <a:ext cx="12286648" cy="4278094"/>
          </a:xfrm>
          <a:prstGeom prst="rect">
            <a:avLst/>
          </a:prstGeom>
          <a:noFill/>
        </p:spPr>
        <p:txBody>
          <a:bodyPr wrap="square" rtlCol="0">
            <a:spAutoFit/>
          </a:bodyPr>
          <a:lstStyle/>
          <a:p>
            <a:pPr algn="just"/>
            <a:r>
              <a:rPr lang="en-US" sz="3200" noProof="1">
                <a:latin typeface="Arial" panose="020B0604020202020204" pitchFamily="34" charset="0"/>
                <a:ea typeface="Arial" pitchFamily="34" charset="-122"/>
                <a:cs typeface="Arial" panose="020B0604020202020204" pitchFamily="34" charset="0"/>
              </a:rPr>
              <a:t>Lorem ipsum dolor sit amet, consectetur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 Aenean nec lorem. In porttitor. Donec laoreet nonummy augue.¹</a:t>
            </a:r>
            <a:endParaRPr lang="en-US" sz="3200" noProof="1">
              <a:latin typeface="Arial" panose="020B0604020202020204" pitchFamily="34" charset="0"/>
              <a:cs typeface="Arial" panose="020B0604020202020204" pitchFamily="34" charset="0"/>
            </a:endParaRPr>
          </a:p>
          <a:p>
            <a:pPr algn="just"/>
            <a:endParaRPr lang="en-US" sz="1600" noProof="1"/>
          </a:p>
        </p:txBody>
      </p:sp>
      <p:grpSp>
        <p:nvGrpSpPr>
          <p:cNvPr id="74" name="Group 73">
            <a:extLst>
              <a:ext uri="{FF2B5EF4-FFF2-40B4-BE49-F238E27FC236}">
                <a16:creationId xmlns:a16="http://schemas.microsoft.com/office/drawing/2014/main" id="{7B369E8E-7352-1B57-AD42-52FD9E13513D}"/>
              </a:ext>
            </a:extLst>
          </p:cNvPr>
          <p:cNvGrpSpPr/>
          <p:nvPr/>
        </p:nvGrpSpPr>
        <p:grpSpPr>
          <a:xfrm>
            <a:off x="2103120" y="15495181"/>
            <a:ext cx="12286648" cy="1015663"/>
            <a:chOff x="2103118" y="15134914"/>
            <a:chExt cx="12286648" cy="1015663"/>
          </a:xfrm>
        </p:grpSpPr>
        <p:sp>
          <p:nvSpPr>
            <p:cNvPr id="12" name="Rectangle 11">
              <a:extLst>
                <a:ext uri="{FF2B5EF4-FFF2-40B4-BE49-F238E27FC236}">
                  <a16:creationId xmlns:a16="http://schemas.microsoft.com/office/drawing/2014/main" id="{58FCBA5E-89EF-8BF2-54F7-F41FB95F0626}"/>
                </a:ext>
              </a:extLst>
            </p:cNvPr>
            <p:cNvSpPr/>
            <p:nvPr/>
          </p:nvSpPr>
          <p:spPr>
            <a:xfrm>
              <a:off x="2103118" y="15134914"/>
              <a:ext cx="12286648" cy="1015663"/>
            </a:xfrm>
            <a:prstGeom prst="rect">
              <a:avLst/>
            </a:prstGeom>
            <a:solidFill>
              <a:srgbClr val="121F4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13" name="TextBox 12">
              <a:extLst>
                <a:ext uri="{FF2B5EF4-FFF2-40B4-BE49-F238E27FC236}">
                  <a16:creationId xmlns:a16="http://schemas.microsoft.com/office/drawing/2014/main" id="{3032DD78-4A5C-AC19-8DDE-D351ED535C72}"/>
                </a:ext>
              </a:extLst>
            </p:cNvPr>
            <p:cNvSpPr txBox="1"/>
            <p:nvPr/>
          </p:nvSpPr>
          <p:spPr>
            <a:xfrm>
              <a:off x="2675464" y="15258025"/>
              <a:ext cx="9871408" cy="769441"/>
            </a:xfrm>
            <a:prstGeom prst="rect">
              <a:avLst/>
            </a:prstGeom>
            <a:noFill/>
          </p:spPr>
          <p:txBody>
            <a:bodyPr wrap="square" rtlCol="0">
              <a:spAutoFit/>
            </a:bodyPr>
            <a:lstStyle/>
            <a:p>
              <a:r>
                <a:rPr lang="en-US" sz="4400" b="1" noProof="1">
                  <a:solidFill>
                    <a:schemeClr val="bg1"/>
                  </a:solidFill>
                  <a:latin typeface="Neue Haas Grotesk Text Pro" panose="020B0504020202020204" pitchFamily="34" charset="0"/>
                  <a:cs typeface="Helvetica" panose="020B0604020202020204" pitchFamily="34" charset="0"/>
                </a:rPr>
                <a:t>TEORIJOS</a:t>
              </a:r>
              <a:r>
                <a:rPr lang="en-US" sz="4400" b="1" noProof="1">
                  <a:solidFill>
                    <a:schemeClr val="bg1"/>
                  </a:solidFill>
                  <a:latin typeface="Neue Haas Grotesk Text Pro" panose="020B0504020202020204" pitchFamily="34" charset="0"/>
                </a:rPr>
                <a:t> PRISTATYMAS</a:t>
              </a:r>
              <a:endParaRPr lang="en-US" sz="6600" b="1" noProof="1">
                <a:solidFill>
                  <a:schemeClr val="bg1"/>
                </a:solidFill>
                <a:latin typeface="Neue Haas Grotesk Text Pro" panose="020B0504020202020204" pitchFamily="34" charset="0"/>
              </a:endParaRPr>
            </a:p>
          </p:txBody>
        </p:sp>
      </p:grpSp>
      <p:grpSp>
        <p:nvGrpSpPr>
          <p:cNvPr id="26" name="Group 25">
            <a:extLst>
              <a:ext uri="{FF2B5EF4-FFF2-40B4-BE49-F238E27FC236}">
                <a16:creationId xmlns:a16="http://schemas.microsoft.com/office/drawing/2014/main" id="{947F4987-5869-E384-F69E-F7993D544585}"/>
              </a:ext>
            </a:extLst>
          </p:cNvPr>
          <p:cNvGrpSpPr/>
          <p:nvPr/>
        </p:nvGrpSpPr>
        <p:grpSpPr>
          <a:xfrm>
            <a:off x="3206062" y="36377307"/>
            <a:ext cx="10080765" cy="2193143"/>
            <a:chOff x="3206061" y="37583257"/>
            <a:chExt cx="10080765" cy="2193143"/>
          </a:xfrm>
        </p:grpSpPr>
        <p:sp>
          <p:nvSpPr>
            <p:cNvPr id="14" name="Rectangle 13">
              <a:extLst>
                <a:ext uri="{FF2B5EF4-FFF2-40B4-BE49-F238E27FC236}">
                  <a16:creationId xmlns:a16="http://schemas.microsoft.com/office/drawing/2014/main" id="{AD2776F7-9676-C17A-9700-F7F373A09C26}"/>
                </a:ext>
              </a:extLst>
            </p:cNvPr>
            <p:cNvSpPr/>
            <p:nvPr/>
          </p:nvSpPr>
          <p:spPr>
            <a:xfrm>
              <a:off x="3206061" y="37583257"/>
              <a:ext cx="10080765" cy="2193143"/>
            </a:xfrm>
            <a:prstGeom prst="rect">
              <a:avLst/>
            </a:prstGeom>
            <a:noFill/>
            <a:ln w="76200">
              <a:solidFill>
                <a:srgbClr val="2386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noFill/>
              </a:endParaRPr>
            </a:p>
          </p:txBody>
        </p:sp>
        <p:sp>
          <p:nvSpPr>
            <p:cNvPr id="15" name="TextBox 14">
              <a:extLst>
                <a:ext uri="{FF2B5EF4-FFF2-40B4-BE49-F238E27FC236}">
                  <a16:creationId xmlns:a16="http://schemas.microsoft.com/office/drawing/2014/main" id="{8073A3DD-CF85-9D38-AE8F-525508E4B577}"/>
                </a:ext>
              </a:extLst>
            </p:cNvPr>
            <p:cNvSpPr txBox="1"/>
            <p:nvPr/>
          </p:nvSpPr>
          <p:spPr>
            <a:xfrm>
              <a:off x="4023973" y="38337710"/>
              <a:ext cx="8444941" cy="769441"/>
            </a:xfrm>
            <a:prstGeom prst="rect">
              <a:avLst/>
            </a:prstGeom>
            <a:noFill/>
          </p:spPr>
          <p:txBody>
            <a:bodyPr wrap="none" rtlCol="0">
              <a:spAutoFit/>
            </a:bodyPr>
            <a:lstStyle/>
            <a:p>
              <a:pPr algn="ctr"/>
              <a:r>
                <a:rPr lang="en-US" sz="4400" b="1" noProof="1">
                  <a:solidFill>
                    <a:srgbClr val="2386F3"/>
                  </a:solidFill>
                  <a:latin typeface="Neue Haas Grotesk Text Pro" panose="020B0504020202020204" pitchFamily="34" charset="0"/>
                  <a:cs typeface="Arial" panose="020B0604020202020204" pitchFamily="34" charset="0"/>
                </a:rPr>
                <a:t>NUOTRAUKA / ILIUSTRACIJA</a:t>
              </a:r>
            </a:p>
          </p:txBody>
        </p:sp>
      </p:grpSp>
      <p:sp>
        <p:nvSpPr>
          <p:cNvPr id="17" name="TextBox 16">
            <a:extLst>
              <a:ext uri="{FF2B5EF4-FFF2-40B4-BE49-F238E27FC236}">
                <a16:creationId xmlns:a16="http://schemas.microsoft.com/office/drawing/2014/main" id="{AA0AF771-E201-E4D1-31AF-4444541449F9}"/>
              </a:ext>
            </a:extLst>
          </p:cNvPr>
          <p:cNvSpPr txBox="1"/>
          <p:nvPr/>
        </p:nvSpPr>
        <p:spPr>
          <a:xfrm>
            <a:off x="2103120" y="23050905"/>
            <a:ext cx="12286648" cy="2554545"/>
          </a:xfrm>
          <a:prstGeom prst="rect">
            <a:avLst/>
          </a:prstGeom>
          <a:noFill/>
        </p:spPr>
        <p:txBody>
          <a:bodyPr wrap="square" rtlCol="0">
            <a:spAutoFit/>
          </a:bodyPr>
          <a:lstStyle/>
          <a:p>
            <a:pPr algn="just"/>
            <a:r>
              <a:rPr lang="en-US" sz="3200" noProof="1">
                <a:solidFill>
                  <a:srgbClr val="222222"/>
                </a:solidFill>
                <a:latin typeface="Arial" panose="020B0604020202020204" pitchFamily="34" charset="0"/>
                <a:ea typeface="Arial" pitchFamily="34" charset="-122"/>
                <a:cs typeface="Arial" panose="020B0604020202020204" pitchFamily="34" charset="0"/>
              </a:rPr>
              <a:t>Pav. 1. Lorem ipsum dolor sit amet, consectetur adipiscing elit. Maecenas porttitor congue massa. Fusce posuere, magna sed pulvinar ultricies, purus lectus malesuada libero, sit amet commodo magna eros quis urna.</a:t>
            </a:r>
            <a:endParaRPr lang="en-US" sz="3200" noProof="1">
              <a:latin typeface="Arial" panose="020B0604020202020204" pitchFamily="34" charset="0"/>
              <a:cs typeface="Arial" panose="020B0604020202020204" pitchFamily="34" charset="0"/>
            </a:endParaRPr>
          </a:p>
          <a:p>
            <a:pPr algn="just"/>
            <a:endParaRPr lang="en-US" sz="2800" noProof="1"/>
          </a:p>
        </p:txBody>
      </p:sp>
      <p:sp>
        <p:nvSpPr>
          <p:cNvPr id="18" name="TextBox 17">
            <a:extLst>
              <a:ext uri="{FF2B5EF4-FFF2-40B4-BE49-F238E27FC236}">
                <a16:creationId xmlns:a16="http://schemas.microsoft.com/office/drawing/2014/main" id="{2AF154E6-6D24-DC2D-A009-8C98B8146B43}"/>
              </a:ext>
            </a:extLst>
          </p:cNvPr>
          <p:cNvSpPr txBox="1"/>
          <p:nvPr/>
        </p:nvSpPr>
        <p:spPr>
          <a:xfrm>
            <a:off x="2103120" y="25605450"/>
            <a:ext cx="12286648" cy="6986528"/>
          </a:xfrm>
          <a:prstGeom prst="rect">
            <a:avLst/>
          </a:prstGeom>
          <a:noFill/>
        </p:spPr>
        <p:txBody>
          <a:bodyPr wrap="square" rtlCol="0">
            <a:spAutoFit/>
          </a:bodyPr>
          <a:lstStyle/>
          <a:p>
            <a:pPr algn="just"/>
            <a:r>
              <a:rPr lang="en-US" sz="3200" noProof="1">
                <a:solidFill>
                  <a:srgbClr val="222222"/>
                </a:solidFill>
                <a:latin typeface="Arial" panose="020B0604020202020204" pitchFamily="34" charset="0"/>
                <a:ea typeface="Arial" pitchFamily="34" charset="-122"/>
                <a:cs typeface="Arial" panose="020B0604020202020204" pitchFamily="34" charset="0"/>
              </a:rPr>
              <a:t>Lorem ipsum dolor sit amet, consectetur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 Mauris et orci. Aenean nec lorem. In porttitor. Donec laoreet nonummy augue. Suspendisse dui purus, scelerisque at, vulputate vitae, pretium mattis, nunc. Mauris eget neque at sem venenatis eleifend. Ut nonummy. Fusce aliquet pede non pede. Suspendisse dapibus lorem pellentesque magna. Integer nulla. Donec blandit feugiat ligula. Donec hendrerit, felis et imperdiet euismod, purus ipsum pretium metus, in lacinia nulla nisl eget sapien.²⁻⁴</a:t>
            </a:r>
            <a:endParaRPr lang="en-US" sz="3200" noProof="1">
              <a:latin typeface="Arial" panose="020B0604020202020204" pitchFamily="34" charset="0"/>
              <a:cs typeface="Arial" panose="020B0604020202020204" pitchFamily="34" charset="0"/>
            </a:endParaRPr>
          </a:p>
          <a:p>
            <a:pPr algn="just"/>
            <a:endParaRPr lang="en-US" sz="3200" noProof="1">
              <a:latin typeface="Arial" panose="020B0604020202020204" pitchFamily="34" charset="0"/>
              <a:cs typeface="Arial" panose="020B0604020202020204" pitchFamily="34" charset="0"/>
            </a:endParaRPr>
          </a:p>
        </p:txBody>
      </p:sp>
      <p:grpSp>
        <p:nvGrpSpPr>
          <p:cNvPr id="75" name="Group 74">
            <a:extLst>
              <a:ext uri="{FF2B5EF4-FFF2-40B4-BE49-F238E27FC236}">
                <a16:creationId xmlns:a16="http://schemas.microsoft.com/office/drawing/2014/main" id="{8BF37386-62EB-D84A-B349-A741F9CFA10D}"/>
              </a:ext>
            </a:extLst>
          </p:cNvPr>
          <p:cNvGrpSpPr/>
          <p:nvPr/>
        </p:nvGrpSpPr>
        <p:grpSpPr>
          <a:xfrm>
            <a:off x="2103120" y="32476714"/>
            <a:ext cx="12286648" cy="1015663"/>
            <a:chOff x="2103118" y="32116447"/>
            <a:chExt cx="12286648" cy="1015663"/>
          </a:xfrm>
        </p:grpSpPr>
        <p:sp>
          <p:nvSpPr>
            <p:cNvPr id="20" name="Rectangle 19">
              <a:extLst>
                <a:ext uri="{FF2B5EF4-FFF2-40B4-BE49-F238E27FC236}">
                  <a16:creationId xmlns:a16="http://schemas.microsoft.com/office/drawing/2014/main" id="{B9FA1073-5B0D-8A1A-DF93-9E94F1B89E90}"/>
                </a:ext>
              </a:extLst>
            </p:cNvPr>
            <p:cNvSpPr/>
            <p:nvPr/>
          </p:nvSpPr>
          <p:spPr>
            <a:xfrm>
              <a:off x="2103118" y="32116447"/>
              <a:ext cx="12286648" cy="1015663"/>
            </a:xfrm>
            <a:prstGeom prst="rect">
              <a:avLst/>
            </a:prstGeom>
            <a:solidFill>
              <a:srgbClr val="121F4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21" name="TextBox 20">
              <a:extLst>
                <a:ext uri="{FF2B5EF4-FFF2-40B4-BE49-F238E27FC236}">
                  <a16:creationId xmlns:a16="http://schemas.microsoft.com/office/drawing/2014/main" id="{B817C6F1-C384-0B06-3AF8-38BD0065116E}"/>
                </a:ext>
              </a:extLst>
            </p:cNvPr>
            <p:cNvSpPr txBox="1"/>
            <p:nvPr/>
          </p:nvSpPr>
          <p:spPr>
            <a:xfrm>
              <a:off x="2675464" y="32239558"/>
              <a:ext cx="9871408" cy="769441"/>
            </a:xfrm>
            <a:prstGeom prst="rect">
              <a:avLst/>
            </a:prstGeom>
            <a:noFill/>
          </p:spPr>
          <p:txBody>
            <a:bodyPr wrap="square" rtlCol="0">
              <a:spAutoFit/>
            </a:bodyPr>
            <a:lstStyle/>
            <a:p>
              <a:r>
                <a:rPr lang="en-US" sz="4400" b="1" noProof="1">
                  <a:solidFill>
                    <a:schemeClr val="bg1"/>
                  </a:solidFill>
                  <a:latin typeface="Neue Haas Grotesk Text Pro" panose="020B0504020202020204" pitchFamily="34" charset="0"/>
                </a:rPr>
                <a:t>MATAVIMO METODAI</a:t>
              </a:r>
              <a:endParaRPr lang="en-US" sz="6600" b="1" noProof="1">
                <a:solidFill>
                  <a:schemeClr val="bg1"/>
                </a:solidFill>
                <a:latin typeface="Neue Haas Grotesk Text Pro" panose="020B0504020202020204" pitchFamily="34" charset="0"/>
              </a:endParaRPr>
            </a:p>
          </p:txBody>
        </p:sp>
      </p:grpSp>
      <p:sp>
        <p:nvSpPr>
          <p:cNvPr id="22" name="TextBox 21">
            <a:extLst>
              <a:ext uri="{FF2B5EF4-FFF2-40B4-BE49-F238E27FC236}">
                <a16:creationId xmlns:a16="http://schemas.microsoft.com/office/drawing/2014/main" id="{F4A51E3A-B933-9FB8-6205-76DBE0B4F7E9}"/>
              </a:ext>
            </a:extLst>
          </p:cNvPr>
          <p:cNvSpPr txBox="1"/>
          <p:nvPr/>
        </p:nvSpPr>
        <p:spPr>
          <a:xfrm>
            <a:off x="2103122" y="33919488"/>
            <a:ext cx="12286648" cy="2554545"/>
          </a:xfrm>
          <a:prstGeom prst="rect">
            <a:avLst/>
          </a:prstGeom>
          <a:noFill/>
        </p:spPr>
        <p:txBody>
          <a:bodyPr wrap="square" rtlCol="0">
            <a:spAutoFit/>
          </a:bodyPr>
          <a:lstStyle/>
          <a:p>
            <a:r>
              <a:rPr lang="en-US" sz="3200" noProof="1">
                <a:latin typeface="Arial" panose="020B0604020202020204" pitchFamily="34" charset="0"/>
                <a:cs typeface="Arial" panose="020B0604020202020204" pitchFamily="34" charset="0"/>
              </a:rPr>
              <a:t>Lorem ipsum dolor sit amet, consectetur adipiscing elit. Maecenas porttitor congue massa. Fusce posuere, magna sed pulvinar ultricies, purus lectus malesuada libero, sit amet commodo magna eros quis urna. Nunc viverra imperdiet enim. Fusce est.⁵</a:t>
            </a:r>
          </a:p>
          <a:p>
            <a:pPr algn="just"/>
            <a:endParaRPr lang="en-US" sz="3200" noProof="1">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C0372C0F-C82F-6B8D-19F6-69A14E35F6CE}"/>
              </a:ext>
            </a:extLst>
          </p:cNvPr>
          <p:cNvGrpSpPr/>
          <p:nvPr/>
        </p:nvGrpSpPr>
        <p:grpSpPr>
          <a:xfrm>
            <a:off x="3358464" y="17137926"/>
            <a:ext cx="10080765" cy="5474098"/>
            <a:chOff x="3206062" y="19055701"/>
            <a:chExt cx="10080765" cy="5474098"/>
          </a:xfrm>
        </p:grpSpPr>
        <p:sp>
          <p:nvSpPr>
            <p:cNvPr id="24" name="Rectangle 23">
              <a:extLst>
                <a:ext uri="{FF2B5EF4-FFF2-40B4-BE49-F238E27FC236}">
                  <a16:creationId xmlns:a16="http://schemas.microsoft.com/office/drawing/2014/main" id="{08E7ED1C-695D-3D5F-B309-2AEECE1573CA}"/>
                </a:ext>
              </a:extLst>
            </p:cNvPr>
            <p:cNvSpPr/>
            <p:nvPr/>
          </p:nvSpPr>
          <p:spPr>
            <a:xfrm>
              <a:off x="3206062" y="19055701"/>
              <a:ext cx="10080765" cy="5474098"/>
            </a:xfrm>
            <a:prstGeom prst="rect">
              <a:avLst/>
            </a:prstGeom>
            <a:noFill/>
            <a:ln w="76200">
              <a:solidFill>
                <a:srgbClr val="2386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noFill/>
              </a:endParaRPr>
            </a:p>
          </p:txBody>
        </p:sp>
        <p:sp>
          <p:nvSpPr>
            <p:cNvPr id="25" name="TextBox 24">
              <a:extLst>
                <a:ext uri="{FF2B5EF4-FFF2-40B4-BE49-F238E27FC236}">
                  <a16:creationId xmlns:a16="http://schemas.microsoft.com/office/drawing/2014/main" id="{89A33609-8896-7397-3244-2958A099E71B}"/>
                </a:ext>
              </a:extLst>
            </p:cNvPr>
            <p:cNvSpPr txBox="1"/>
            <p:nvPr/>
          </p:nvSpPr>
          <p:spPr>
            <a:xfrm>
              <a:off x="4023974" y="21408029"/>
              <a:ext cx="8444941" cy="769441"/>
            </a:xfrm>
            <a:prstGeom prst="rect">
              <a:avLst/>
            </a:prstGeom>
            <a:noFill/>
          </p:spPr>
          <p:txBody>
            <a:bodyPr wrap="none" rtlCol="0">
              <a:spAutoFit/>
            </a:bodyPr>
            <a:lstStyle/>
            <a:p>
              <a:pPr algn="ctr"/>
              <a:r>
                <a:rPr lang="en-US" sz="4400" b="1" noProof="1">
                  <a:solidFill>
                    <a:srgbClr val="2386F3"/>
                  </a:solidFill>
                  <a:latin typeface="Neue Haas Grotesk Text Pro" panose="020B0504020202020204" pitchFamily="34" charset="0"/>
                  <a:cs typeface="Arial" panose="020B0604020202020204" pitchFamily="34" charset="0"/>
                </a:rPr>
                <a:t>NUOTRAUKA / ILIUSTRACIJA</a:t>
              </a:r>
            </a:p>
          </p:txBody>
        </p:sp>
      </p:grpSp>
      <p:sp>
        <p:nvSpPr>
          <p:cNvPr id="27" name="TextBox 26">
            <a:extLst>
              <a:ext uri="{FF2B5EF4-FFF2-40B4-BE49-F238E27FC236}">
                <a16:creationId xmlns:a16="http://schemas.microsoft.com/office/drawing/2014/main" id="{218A6DF7-EAC7-3F44-D87E-FFF1938575DC}"/>
              </a:ext>
            </a:extLst>
          </p:cNvPr>
          <p:cNvSpPr txBox="1"/>
          <p:nvPr/>
        </p:nvSpPr>
        <p:spPr>
          <a:xfrm>
            <a:off x="2103122" y="38931852"/>
            <a:ext cx="12286648" cy="2062103"/>
          </a:xfrm>
          <a:prstGeom prst="rect">
            <a:avLst/>
          </a:prstGeom>
          <a:noFill/>
        </p:spPr>
        <p:txBody>
          <a:bodyPr wrap="square" rtlCol="0">
            <a:spAutoFit/>
          </a:bodyPr>
          <a:lstStyle/>
          <a:p>
            <a:r>
              <a:rPr lang="en-US" sz="3200" noProof="1">
                <a:latin typeface="Arial" panose="020B0604020202020204" pitchFamily="34" charset="0"/>
                <a:cs typeface="Arial" panose="020B0604020202020204" pitchFamily="34" charset="0"/>
              </a:rPr>
              <a:t>Pav. 2. Lorem ipsum dolor sit amet, consectetur adipiscing elit. Maecenas porttitor congue massa. Fusce posuere, magna sed pulvinar ultricies, purus lectus malesuada libero.</a:t>
            </a:r>
          </a:p>
          <a:p>
            <a:pPr algn="just"/>
            <a:endParaRPr lang="en-US" sz="3200" noProof="1">
              <a:latin typeface="Arial" panose="020B0604020202020204" pitchFamily="34" charset="0"/>
              <a:cs typeface="Arial" panose="020B0604020202020204" pitchFamily="34" charset="0"/>
            </a:endParaRPr>
          </a:p>
        </p:txBody>
      </p:sp>
      <p:grpSp>
        <p:nvGrpSpPr>
          <p:cNvPr id="76" name="Group 75">
            <a:extLst>
              <a:ext uri="{FF2B5EF4-FFF2-40B4-BE49-F238E27FC236}">
                <a16:creationId xmlns:a16="http://schemas.microsoft.com/office/drawing/2014/main" id="{BE348BF7-88EA-EC7D-4A2B-3A571953605B}"/>
              </a:ext>
            </a:extLst>
          </p:cNvPr>
          <p:cNvGrpSpPr/>
          <p:nvPr/>
        </p:nvGrpSpPr>
        <p:grpSpPr>
          <a:xfrm>
            <a:off x="15877508" y="9759652"/>
            <a:ext cx="12286648" cy="1015663"/>
            <a:chOff x="15877506" y="9399385"/>
            <a:chExt cx="12286648" cy="1015663"/>
          </a:xfrm>
        </p:grpSpPr>
        <p:sp>
          <p:nvSpPr>
            <p:cNvPr id="52" name="Rectangle 51">
              <a:extLst>
                <a:ext uri="{FF2B5EF4-FFF2-40B4-BE49-F238E27FC236}">
                  <a16:creationId xmlns:a16="http://schemas.microsoft.com/office/drawing/2014/main" id="{3838E058-3C75-CB10-142C-0780D83705AF}"/>
                </a:ext>
              </a:extLst>
            </p:cNvPr>
            <p:cNvSpPr/>
            <p:nvPr/>
          </p:nvSpPr>
          <p:spPr>
            <a:xfrm>
              <a:off x="15877506" y="9399385"/>
              <a:ext cx="12286648" cy="1015663"/>
            </a:xfrm>
            <a:prstGeom prst="rect">
              <a:avLst/>
            </a:prstGeom>
            <a:solidFill>
              <a:srgbClr val="121F4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53" name="TextBox 52">
              <a:extLst>
                <a:ext uri="{FF2B5EF4-FFF2-40B4-BE49-F238E27FC236}">
                  <a16:creationId xmlns:a16="http://schemas.microsoft.com/office/drawing/2014/main" id="{72515C64-CE15-C50F-2887-5E5C1A6CA997}"/>
                </a:ext>
              </a:extLst>
            </p:cNvPr>
            <p:cNvSpPr txBox="1"/>
            <p:nvPr/>
          </p:nvSpPr>
          <p:spPr>
            <a:xfrm>
              <a:off x="16449852" y="9522496"/>
              <a:ext cx="9871408" cy="769441"/>
            </a:xfrm>
            <a:prstGeom prst="rect">
              <a:avLst/>
            </a:prstGeom>
            <a:noFill/>
          </p:spPr>
          <p:txBody>
            <a:bodyPr wrap="square" rtlCol="0">
              <a:spAutoFit/>
            </a:bodyPr>
            <a:lstStyle/>
            <a:p>
              <a:r>
                <a:rPr lang="en-US" sz="4400" b="1" noProof="1">
                  <a:solidFill>
                    <a:schemeClr val="bg1"/>
                  </a:solidFill>
                  <a:latin typeface="Neue Haas Grotesk Text Pro" panose="020B0504020202020204" pitchFamily="34" charset="0"/>
                  <a:cs typeface="Helvetica" panose="020B0604020202020204" pitchFamily="34" charset="0"/>
                </a:rPr>
                <a:t>REZULTATAI</a:t>
              </a:r>
              <a:endParaRPr lang="en-US" sz="7200" b="1" noProof="1">
                <a:solidFill>
                  <a:schemeClr val="bg1"/>
                </a:solidFill>
                <a:latin typeface="Neue Haas Grotesk Text Pro" panose="020B0504020202020204" pitchFamily="34" charset="0"/>
                <a:cs typeface="Helvetica" panose="020B0604020202020204" pitchFamily="34" charset="0"/>
              </a:endParaRPr>
            </a:p>
          </p:txBody>
        </p:sp>
      </p:grpSp>
      <p:sp>
        <p:nvSpPr>
          <p:cNvPr id="54" name="TextBox 53">
            <a:extLst>
              <a:ext uri="{FF2B5EF4-FFF2-40B4-BE49-F238E27FC236}">
                <a16:creationId xmlns:a16="http://schemas.microsoft.com/office/drawing/2014/main" id="{161C2325-FCA6-870F-C515-6160CF85AFCB}"/>
              </a:ext>
            </a:extLst>
          </p:cNvPr>
          <p:cNvSpPr txBox="1"/>
          <p:nvPr/>
        </p:nvSpPr>
        <p:spPr>
          <a:xfrm>
            <a:off x="15877505" y="18124971"/>
            <a:ext cx="12286648" cy="2062103"/>
          </a:xfrm>
          <a:prstGeom prst="rect">
            <a:avLst/>
          </a:prstGeom>
          <a:noFill/>
        </p:spPr>
        <p:txBody>
          <a:bodyPr wrap="square" rtlCol="0">
            <a:spAutoFit/>
          </a:bodyPr>
          <a:lstStyle/>
          <a:p>
            <a:pPr algn="just"/>
            <a:r>
              <a:rPr lang="en-US" sz="3200" noProof="1">
                <a:solidFill>
                  <a:srgbClr val="222222"/>
                </a:solidFill>
                <a:latin typeface="Arial" pitchFamily="34" charset="0"/>
                <a:ea typeface="Arial" pitchFamily="34" charset="-122"/>
                <a:cs typeface="Arial" pitchFamily="34" charset="-120"/>
              </a:rPr>
              <a:t>Len. 1. Lorem ipsum dolor sit amet, consectetur adipiscing elit. Maecenas porttitor congue massa. Fusce posuere, magna sed pulvinar ultricies, purus lectus malesuada libero, sit amet commodo magna eros quis urna.</a:t>
            </a:r>
            <a:endParaRPr lang="en-US" sz="3200" noProof="1"/>
          </a:p>
        </p:txBody>
      </p:sp>
      <p:grpSp>
        <p:nvGrpSpPr>
          <p:cNvPr id="77" name="Group 76">
            <a:extLst>
              <a:ext uri="{FF2B5EF4-FFF2-40B4-BE49-F238E27FC236}">
                <a16:creationId xmlns:a16="http://schemas.microsoft.com/office/drawing/2014/main" id="{4F457E66-9FEE-F82D-2034-565E4D49C658}"/>
              </a:ext>
            </a:extLst>
          </p:cNvPr>
          <p:cNvGrpSpPr/>
          <p:nvPr/>
        </p:nvGrpSpPr>
        <p:grpSpPr>
          <a:xfrm>
            <a:off x="15877505" y="30261637"/>
            <a:ext cx="12286648" cy="1015663"/>
            <a:chOff x="15877503" y="29901370"/>
            <a:chExt cx="12286648" cy="1015663"/>
          </a:xfrm>
        </p:grpSpPr>
        <p:sp>
          <p:nvSpPr>
            <p:cNvPr id="56" name="Rectangle 55">
              <a:extLst>
                <a:ext uri="{FF2B5EF4-FFF2-40B4-BE49-F238E27FC236}">
                  <a16:creationId xmlns:a16="http://schemas.microsoft.com/office/drawing/2014/main" id="{FC160C8D-DBDA-57DE-5738-D97D434C2D28}"/>
                </a:ext>
              </a:extLst>
            </p:cNvPr>
            <p:cNvSpPr/>
            <p:nvPr/>
          </p:nvSpPr>
          <p:spPr>
            <a:xfrm>
              <a:off x="15877503" y="29901370"/>
              <a:ext cx="12286648" cy="1015663"/>
            </a:xfrm>
            <a:prstGeom prst="rect">
              <a:avLst/>
            </a:prstGeom>
            <a:solidFill>
              <a:srgbClr val="121F4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57" name="TextBox 56">
              <a:extLst>
                <a:ext uri="{FF2B5EF4-FFF2-40B4-BE49-F238E27FC236}">
                  <a16:creationId xmlns:a16="http://schemas.microsoft.com/office/drawing/2014/main" id="{CB54B218-A167-1311-9909-486DDB424785}"/>
                </a:ext>
              </a:extLst>
            </p:cNvPr>
            <p:cNvSpPr txBox="1"/>
            <p:nvPr/>
          </p:nvSpPr>
          <p:spPr>
            <a:xfrm>
              <a:off x="16449849" y="30024481"/>
              <a:ext cx="9871408" cy="769441"/>
            </a:xfrm>
            <a:prstGeom prst="rect">
              <a:avLst/>
            </a:prstGeom>
            <a:noFill/>
          </p:spPr>
          <p:txBody>
            <a:bodyPr wrap="square" rtlCol="0">
              <a:spAutoFit/>
            </a:bodyPr>
            <a:lstStyle/>
            <a:p>
              <a:r>
                <a:rPr lang="en-US" sz="4400" b="1" noProof="1">
                  <a:solidFill>
                    <a:schemeClr val="bg1"/>
                  </a:solidFill>
                  <a:latin typeface="Neue Haas Grotesk Text Pro" panose="020B0504020202020204" pitchFamily="34" charset="0"/>
                </a:rPr>
                <a:t>IŠVADOS</a:t>
              </a:r>
              <a:endParaRPr lang="en-US" sz="6600" b="1" noProof="1">
                <a:solidFill>
                  <a:schemeClr val="bg1"/>
                </a:solidFill>
                <a:latin typeface="Neue Haas Grotesk Text Pro" panose="020B0504020202020204" pitchFamily="34" charset="0"/>
              </a:endParaRPr>
            </a:p>
          </p:txBody>
        </p:sp>
      </p:grpSp>
      <p:grpSp>
        <p:nvGrpSpPr>
          <p:cNvPr id="63" name="Group 62">
            <a:extLst>
              <a:ext uri="{FF2B5EF4-FFF2-40B4-BE49-F238E27FC236}">
                <a16:creationId xmlns:a16="http://schemas.microsoft.com/office/drawing/2014/main" id="{862DE57E-50FC-E9A2-C1CA-7E661F7EE7CE}"/>
              </a:ext>
            </a:extLst>
          </p:cNvPr>
          <p:cNvGrpSpPr/>
          <p:nvPr/>
        </p:nvGrpSpPr>
        <p:grpSpPr>
          <a:xfrm>
            <a:off x="22223645" y="24643314"/>
            <a:ext cx="5940507" cy="5016758"/>
            <a:chOff x="22203807" y="19567038"/>
            <a:chExt cx="6112746" cy="4687177"/>
          </a:xfrm>
        </p:grpSpPr>
        <p:sp>
          <p:nvSpPr>
            <p:cNvPr id="59" name="Rectangle 58">
              <a:extLst>
                <a:ext uri="{FF2B5EF4-FFF2-40B4-BE49-F238E27FC236}">
                  <a16:creationId xmlns:a16="http://schemas.microsoft.com/office/drawing/2014/main" id="{58F9506D-C932-2951-946B-66959876CD68}"/>
                </a:ext>
              </a:extLst>
            </p:cNvPr>
            <p:cNvSpPr/>
            <p:nvPr/>
          </p:nvSpPr>
          <p:spPr>
            <a:xfrm>
              <a:off x="22203807" y="19567038"/>
              <a:ext cx="6112746" cy="4687177"/>
            </a:xfrm>
            <a:prstGeom prst="rect">
              <a:avLst/>
            </a:prstGeom>
            <a:noFill/>
            <a:ln w="76200">
              <a:solidFill>
                <a:srgbClr val="2386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noFill/>
              </a:endParaRPr>
            </a:p>
          </p:txBody>
        </p:sp>
        <p:sp>
          <p:nvSpPr>
            <p:cNvPr id="60" name="TextBox 59">
              <a:extLst>
                <a:ext uri="{FF2B5EF4-FFF2-40B4-BE49-F238E27FC236}">
                  <a16:creationId xmlns:a16="http://schemas.microsoft.com/office/drawing/2014/main" id="{8176658A-2059-B523-DEB5-744ADFDC2640}"/>
                </a:ext>
              </a:extLst>
            </p:cNvPr>
            <p:cNvSpPr txBox="1"/>
            <p:nvPr/>
          </p:nvSpPr>
          <p:spPr>
            <a:xfrm>
              <a:off x="22976309" y="21187351"/>
              <a:ext cx="4567741" cy="1351517"/>
            </a:xfrm>
            <a:prstGeom prst="rect">
              <a:avLst/>
            </a:prstGeom>
            <a:noFill/>
          </p:spPr>
          <p:txBody>
            <a:bodyPr wrap="none" rtlCol="0">
              <a:spAutoFit/>
            </a:bodyPr>
            <a:lstStyle/>
            <a:p>
              <a:pPr algn="ctr"/>
              <a:r>
                <a:rPr lang="en-US" sz="4400" b="1" noProof="1">
                  <a:solidFill>
                    <a:srgbClr val="2386F3"/>
                  </a:solidFill>
                  <a:latin typeface="Neue Haas Grotesk Text Pro" panose="020B0504020202020204" pitchFamily="34" charset="0"/>
                  <a:cs typeface="Arial" panose="020B0604020202020204" pitchFamily="34" charset="0"/>
                </a:rPr>
                <a:t>NUOTRAUKA / </a:t>
              </a:r>
            </a:p>
            <a:p>
              <a:pPr algn="ctr"/>
              <a:r>
                <a:rPr lang="en-US" sz="4400" b="1" noProof="1">
                  <a:solidFill>
                    <a:srgbClr val="2386F3"/>
                  </a:solidFill>
                  <a:latin typeface="Neue Haas Grotesk Text Pro" panose="020B0504020202020204" pitchFamily="34" charset="0"/>
                  <a:cs typeface="Arial" panose="020B0604020202020204" pitchFamily="34" charset="0"/>
                </a:rPr>
                <a:t>GRAFIKAS</a:t>
              </a:r>
            </a:p>
          </p:txBody>
        </p:sp>
      </p:grpSp>
      <p:graphicFrame>
        <p:nvGraphicFramePr>
          <p:cNvPr id="64" name="Table 63">
            <a:extLst>
              <a:ext uri="{FF2B5EF4-FFF2-40B4-BE49-F238E27FC236}">
                <a16:creationId xmlns:a16="http://schemas.microsoft.com/office/drawing/2014/main" id="{B18CA09F-C913-4A15-03FB-26067CC7CCF8}"/>
              </a:ext>
            </a:extLst>
          </p:cNvPr>
          <p:cNvGraphicFramePr>
            <a:graphicFrameLocks noGrp="1"/>
          </p:cNvGraphicFramePr>
          <p:nvPr>
            <p:extLst>
              <p:ext uri="{D42A27DB-BD31-4B8C-83A1-F6EECF244321}">
                <p14:modId xmlns:p14="http://schemas.microsoft.com/office/powerpoint/2010/main" val="1577848068"/>
              </p:ext>
            </p:extLst>
          </p:nvPr>
        </p:nvGraphicFramePr>
        <p:xfrm>
          <a:off x="16029907" y="11255437"/>
          <a:ext cx="12134246" cy="6675654"/>
        </p:xfrm>
        <a:graphic>
          <a:graphicData uri="http://schemas.openxmlformats.org/drawingml/2006/table">
            <a:tbl>
              <a:tblPr firstRow="1" bandRow="1">
                <a:tableStyleId>{5C22544A-7EE6-4342-B048-85BDC9FD1C3A}</a:tableStyleId>
              </a:tblPr>
              <a:tblGrid>
                <a:gridCol w="4284341">
                  <a:extLst>
                    <a:ext uri="{9D8B030D-6E8A-4147-A177-3AD203B41FA5}">
                      <a16:colId xmlns:a16="http://schemas.microsoft.com/office/drawing/2014/main" val="2828010731"/>
                    </a:ext>
                  </a:extLst>
                </a:gridCol>
                <a:gridCol w="4240555">
                  <a:extLst>
                    <a:ext uri="{9D8B030D-6E8A-4147-A177-3AD203B41FA5}">
                      <a16:colId xmlns:a16="http://schemas.microsoft.com/office/drawing/2014/main" val="2690589469"/>
                    </a:ext>
                  </a:extLst>
                </a:gridCol>
                <a:gridCol w="3609350">
                  <a:extLst>
                    <a:ext uri="{9D8B030D-6E8A-4147-A177-3AD203B41FA5}">
                      <a16:colId xmlns:a16="http://schemas.microsoft.com/office/drawing/2014/main" val="3597228795"/>
                    </a:ext>
                  </a:extLst>
                </a:gridCol>
              </a:tblGrid>
              <a:tr h="1112609">
                <a:tc>
                  <a:txBody>
                    <a:bodyPr/>
                    <a:lstStyle/>
                    <a:p>
                      <a:pPr algn="l"/>
                      <a:r>
                        <a:rPr lang="en-US" sz="2800" b="0" noProof="1">
                          <a:solidFill>
                            <a:srgbClr val="121F47"/>
                          </a:solidFill>
                          <a:latin typeface="Arial" panose="020B0604020202020204" pitchFamily="34" charset="0"/>
                          <a:cs typeface="Arial" panose="020B0604020202020204" pitchFamily="34" charset="0"/>
                        </a:rPr>
                        <a:t>PARAMETRAI</a:t>
                      </a:r>
                    </a:p>
                  </a:txBody>
                  <a:tcPr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3026755" rtl="0" eaLnBrk="1" fontAlgn="auto" latinLnBrk="0" hangingPunct="1">
                        <a:lnSpc>
                          <a:spcPct val="100000"/>
                        </a:lnSpc>
                        <a:spcBef>
                          <a:spcPts val="0"/>
                        </a:spcBef>
                        <a:spcAft>
                          <a:spcPts val="0"/>
                        </a:spcAft>
                        <a:buClrTx/>
                        <a:buSzTx/>
                        <a:buFontTx/>
                        <a:buNone/>
                        <a:tabLst/>
                        <a:defRPr/>
                      </a:pPr>
                      <a:r>
                        <a:rPr lang="en-US" sz="2800" noProof="1">
                          <a:solidFill>
                            <a:srgbClr val="2386F3"/>
                          </a:solidFill>
                          <a:latin typeface="Arial" panose="020B0604020202020204" pitchFamily="34" charset="0"/>
                          <a:cs typeface="Arial" panose="020B0604020202020204" pitchFamily="34" charset="0"/>
                        </a:rPr>
                        <a:t>BANDINYS 1</a:t>
                      </a:r>
                    </a:p>
                  </a:txBody>
                  <a:tcPr anchor="ctr">
                    <a:lnL w="381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2386F3"/>
                          </a:solidFill>
                          <a:latin typeface="Arial" panose="020B0604020202020204" pitchFamily="34" charset="0"/>
                          <a:cs typeface="Arial" panose="020B0604020202020204" pitchFamily="34" charset="0"/>
                        </a:rPr>
                        <a:t>BANDINYS 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4917138"/>
                  </a:ext>
                </a:extLst>
              </a:tr>
              <a:tr h="1112609">
                <a:tc>
                  <a:txBody>
                    <a:bodyPr/>
                    <a:lstStyle/>
                    <a:p>
                      <a:pPr algn="l"/>
                      <a:r>
                        <a:rPr lang="en-US" sz="2800" b="1" noProof="1">
                          <a:solidFill>
                            <a:srgbClr val="121F47"/>
                          </a:solidFill>
                          <a:latin typeface="Arial" panose="020B0604020202020204" pitchFamily="34" charset="0"/>
                          <a:cs typeface="Arial" panose="020B0604020202020204" pitchFamily="34" charset="0"/>
                        </a:rPr>
                        <a:t>PARAMETRAS A</a:t>
                      </a:r>
                    </a:p>
                  </a:txBody>
                  <a:tcPr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5.47 eV</a:t>
                      </a:r>
                    </a:p>
                  </a:txBody>
                  <a:tcPr anchor="ctr">
                    <a:lnL w="381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1.14eV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9922585"/>
                  </a:ext>
                </a:extLst>
              </a:tr>
              <a:tr h="1112609">
                <a:tc>
                  <a:txBody>
                    <a:bodyPr/>
                    <a:lstStyle/>
                    <a:p>
                      <a:pPr marL="0" marR="0" lvl="0" indent="0" algn="l" defTabSz="3026755" rtl="0" eaLnBrk="1" fontAlgn="auto" latinLnBrk="0" hangingPunct="1">
                        <a:lnSpc>
                          <a:spcPct val="100000"/>
                        </a:lnSpc>
                        <a:spcBef>
                          <a:spcPts val="0"/>
                        </a:spcBef>
                        <a:spcAft>
                          <a:spcPts val="0"/>
                        </a:spcAft>
                        <a:buClrTx/>
                        <a:buSzTx/>
                        <a:buFontTx/>
                        <a:buNone/>
                        <a:tabLst/>
                        <a:defRPr/>
                      </a:pPr>
                      <a:r>
                        <a:rPr lang="en-US" sz="2800" b="1" noProof="1">
                          <a:solidFill>
                            <a:srgbClr val="121F47"/>
                          </a:solidFill>
                          <a:latin typeface="Arial" panose="020B0604020202020204" pitchFamily="34" charset="0"/>
                          <a:cs typeface="Arial" panose="020B0604020202020204" pitchFamily="34" charset="0"/>
                        </a:rPr>
                        <a:t>PARAMETRAS B</a:t>
                      </a:r>
                    </a:p>
                  </a:txBody>
                  <a:tcPr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2200 W/mK</a:t>
                      </a:r>
                    </a:p>
                  </a:txBody>
                  <a:tcPr anchor="ctr">
                    <a:lnL w="381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130 W/mK</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9044330"/>
                  </a:ext>
                </a:extLst>
              </a:tr>
              <a:tr h="1112609">
                <a:tc>
                  <a:txBody>
                    <a:bodyPr/>
                    <a:lstStyle/>
                    <a:p>
                      <a:pPr marL="0" marR="0" lvl="0" indent="0" algn="l" defTabSz="3026755" rtl="0" eaLnBrk="1" fontAlgn="auto" latinLnBrk="0" hangingPunct="1">
                        <a:lnSpc>
                          <a:spcPct val="100000"/>
                        </a:lnSpc>
                        <a:spcBef>
                          <a:spcPts val="0"/>
                        </a:spcBef>
                        <a:spcAft>
                          <a:spcPts val="0"/>
                        </a:spcAft>
                        <a:buClrTx/>
                        <a:buSzTx/>
                        <a:buFontTx/>
                        <a:buNone/>
                        <a:tabLst/>
                        <a:defRPr/>
                      </a:pPr>
                      <a:r>
                        <a:rPr lang="en-US" sz="2800" b="1" noProof="1">
                          <a:solidFill>
                            <a:srgbClr val="121F47"/>
                          </a:solidFill>
                          <a:latin typeface="Arial" panose="020B0604020202020204" pitchFamily="34" charset="0"/>
                          <a:cs typeface="Arial" panose="020B0604020202020204" pitchFamily="34" charset="0"/>
                        </a:rPr>
                        <a:t>PARAMETRAS C</a:t>
                      </a:r>
                    </a:p>
                  </a:txBody>
                  <a:tcPr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4500 cm² V⁻¹ s⁻¹</a:t>
                      </a:r>
                    </a:p>
                  </a:txBody>
                  <a:tcPr anchor="ctr">
                    <a:lnL w="381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1400 cm² V⁻¹ s⁻¹</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9549397"/>
                  </a:ext>
                </a:extLst>
              </a:tr>
              <a:tr h="1112609">
                <a:tc>
                  <a:txBody>
                    <a:bodyPr/>
                    <a:lstStyle/>
                    <a:p>
                      <a:pPr marL="0" marR="0" lvl="0" indent="0" algn="l" defTabSz="3026755" rtl="0" eaLnBrk="1" fontAlgn="auto" latinLnBrk="0" hangingPunct="1">
                        <a:lnSpc>
                          <a:spcPct val="100000"/>
                        </a:lnSpc>
                        <a:spcBef>
                          <a:spcPts val="0"/>
                        </a:spcBef>
                        <a:spcAft>
                          <a:spcPts val="0"/>
                        </a:spcAft>
                        <a:buClrTx/>
                        <a:buSzTx/>
                        <a:buFontTx/>
                        <a:buNone/>
                        <a:tabLst/>
                        <a:defRPr/>
                      </a:pPr>
                      <a:r>
                        <a:rPr lang="en-US" sz="2800" b="1" noProof="1">
                          <a:solidFill>
                            <a:srgbClr val="121F47"/>
                          </a:solidFill>
                          <a:latin typeface="Arial" panose="020B0604020202020204" pitchFamily="34" charset="0"/>
                          <a:cs typeface="Arial" panose="020B0604020202020204" pitchFamily="34" charset="0"/>
                        </a:rPr>
                        <a:t>PARAMETRAS D</a:t>
                      </a:r>
                    </a:p>
                  </a:txBody>
                  <a:tcPr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3.7</a:t>
                      </a:r>
                    </a:p>
                  </a:txBody>
                  <a:tcPr anchor="ctr">
                    <a:lnL w="381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11.7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2787607"/>
                  </a:ext>
                </a:extLst>
              </a:tr>
              <a:tr h="1112609">
                <a:tc>
                  <a:txBody>
                    <a:bodyPr/>
                    <a:lstStyle/>
                    <a:p>
                      <a:pPr marL="0" marR="0" lvl="0" indent="0" algn="l" defTabSz="3026755" rtl="0" eaLnBrk="1" fontAlgn="auto" latinLnBrk="0" hangingPunct="1">
                        <a:lnSpc>
                          <a:spcPct val="100000"/>
                        </a:lnSpc>
                        <a:spcBef>
                          <a:spcPts val="0"/>
                        </a:spcBef>
                        <a:spcAft>
                          <a:spcPts val="0"/>
                        </a:spcAft>
                        <a:buClrTx/>
                        <a:buSzTx/>
                        <a:buFontTx/>
                        <a:buNone/>
                        <a:tabLst/>
                        <a:defRPr/>
                      </a:pPr>
                      <a:r>
                        <a:rPr lang="en-US" sz="2800" b="1" noProof="1">
                          <a:solidFill>
                            <a:srgbClr val="121F47"/>
                          </a:solidFill>
                          <a:latin typeface="Arial" panose="020B0604020202020204" pitchFamily="34" charset="0"/>
                          <a:cs typeface="Arial" panose="020B0604020202020204" pitchFamily="34" charset="0"/>
                        </a:rPr>
                        <a:t>PARAMETRAS E</a:t>
                      </a:r>
                    </a:p>
                  </a:txBody>
                  <a:tcPr anchor="ctr">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1000 MV/m</a:t>
                      </a:r>
                    </a:p>
                  </a:txBody>
                  <a:tcPr anchor="ctr">
                    <a:lnL w="381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800" noProof="1">
                          <a:solidFill>
                            <a:srgbClr val="121F47"/>
                          </a:solidFill>
                          <a:latin typeface="Arial" panose="020B0604020202020204" pitchFamily="34" charset="0"/>
                          <a:cs typeface="Arial" panose="020B0604020202020204" pitchFamily="34" charset="0"/>
                        </a:rPr>
                        <a:t>30 MV/m</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6820412"/>
                  </a:ext>
                </a:extLst>
              </a:tr>
            </a:tbl>
          </a:graphicData>
        </a:graphic>
      </p:graphicFrame>
      <p:sp>
        <p:nvSpPr>
          <p:cNvPr id="65" name="TextBox 64">
            <a:extLst>
              <a:ext uri="{FF2B5EF4-FFF2-40B4-BE49-F238E27FC236}">
                <a16:creationId xmlns:a16="http://schemas.microsoft.com/office/drawing/2014/main" id="{CFDC6855-ED9B-90AB-29A9-A9627C934DDC}"/>
              </a:ext>
            </a:extLst>
          </p:cNvPr>
          <p:cNvSpPr txBox="1"/>
          <p:nvPr/>
        </p:nvSpPr>
        <p:spPr>
          <a:xfrm>
            <a:off x="15877505" y="20433295"/>
            <a:ext cx="12286648" cy="3539430"/>
          </a:xfrm>
          <a:prstGeom prst="rect">
            <a:avLst/>
          </a:prstGeom>
          <a:noFill/>
        </p:spPr>
        <p:txBody>
          <a:bodyPr wrap="square" rtlCol="0">
            <a:spAutoFit/>
          </a:bodyPr>
          <a:lstStyle/>
          <a:p>
            <a:pPr algn="just"/>
            <a:r>
              <a:rPr lang="en-US" sz="3200" noProof="1">
                <a:solidFill>
                  <a:srgbClr val="222222"/>
                </a:solidFill>
                <a:latin typeface="Arial" pitchFamily="34" charset="0"/>
                <a:ea typeface="Arial" pitchFamily="34" charset="-122"/>
                <a:cs typeface="Arial" pitchFamily="34" charset="-120"/>
              </a:rPr>
              <a:t>Lorem ipsum dolor sit amet, consectetur adipiscing elit. Maecenas porttitor congue massa. Fusce posuere, magna sed pulvinar ultricies, purus lectus malesuada libero, sit amet commodo magna eros quis urna. Nunc viverra imperdiet enim. Fusce est. Vivamus a tellus. Pellentesque habitant morbi tristique senectus et netus et malesuada fames ac turpis egestas. Proin pharetra nonummy pede.</a:t>
            </a:r>
          </a:p>
        </p:txBody>
      </p:sp>
      <p:sp>
        <p:nvSpPr>
          <p:cNvPr id="66" name="TextBox 65">
            <a:extLst>
              <a:ext uri="{FF2B5EF4-FFF2-40B4-BE49-F238E27FC236}">
                <a16:creationId xmlns:a16="http://schemas.microsoft.com/office/drawing/2014/main" id="{3CE712B7-A2FC-C7DE-27B9-870AC427DC0D}"/>
              </a:ext>
            </a:extLst>
          </p:cNvPr>
          <p:cNvSpPr txBox="1"/>
          <p:nvPr/>
        </p:nvSpPr>
        <p:spPr>
          <a:xfrm>
            <a:off x="15877504" y="24643314"/>
            <a:ext cx="5940506" cy="5016758"/>
          </a:xfrm>
          <a:prstGeom prst="rect">
            <a:avLst/>
          </a:prstGeom>
          <a:noFill/>
        </p:spPr>
        <p:txBody>
          <a:bodyPr wrap="square" rtlCol="0">
            <a:spAutoFit/>
          </a:bodyPr>
          <a:lstStyle/>
          <a:p>
            <a:pPr algn="just"/>
            <a:r>
              <a:rPr lang="en-US" sz="3200" noProof="1">
                <a:solidFill>
                  <a:srgbClr val="222222"/>
                </a:solidFill>
                <a:latin typeface="Arial" pitchFamily="34" charset="0"/>
                <a:ea typeface="Arial" pitchFamily="34" charset="-122"/>
                <a:cs typeface="Arial" pitchFamily="34" charset="-120"/>
              </a:rPr>
              <a:t>Pav. 3. Lorem ipsum dolor sit amet, consectetur adipiscing elit. Maecenas porttitor congue massa. Fusce posuere, magna sed pulvinar ultricies, purus lectus malesuada libero, sit amet commodo magna eros quis urna. Nunc viverra imperdiet enim. Fusce est. Vivamus a tellus.</a:t>
            </a:r>
          </a:p>
        </p:txBody>
      </p:sp>
      <p:sp>
        <p:nvSpPr>
          <p:cNvPr id="67" name="TextBox 66">
            <a:extLst>
              <a:ext uri="{FF2B5EF4-FFF2-40B4-BE49-F238E27FC236}">
                <a16:creationId xmlns:a16="http://schemas.microsoft.com/office/drawing/2014/main" id="{5724C2ED-703A-1388-051C-C233FB86665D}"/>
              </a:ext>
            </a:extLst>
          </p:cNvPr>
          <p:cNvSpPr txBox="1"/>
          <p:nvPr/>
        </p:nvSpPr>
        <p:spPr>
          <a:xfrm>
            <a:off x="15877504" y="31640112"/>
            <a:ext cx="12286648" cy="4308872"/>
          </a:xfrm>
          <a:prstGeom prst="rect">
            <a:avLst/>
          </a:prstGeom>
          <a:noFill/>
        </p:spPr>
        <p:txBody>
          <a:bodyPr wrap="square" rtlCol="0">
            <a:spAutoFit/>
          </a:bodyPr>
          <a:lstStyle/>
          <a:p>
            <a:pPr marL="514350" indent="-514350" algn="just">
              <a:spcBef>
                <a:spcPts val="3000"/>
              </a:spcBef>
              <a:buAutoNum type="arabicPeriod"/>
            </a:pPr>
            <a:r>
              <a:rPr lang="en-US" sz="3200" noProof="1">
                <a:solidFill>
                  <a:srgbClr val="222222"/>
                </a:solidFill>
                <a:latin typeface="Arial" pitchFamily="34" charset="0"/>
                <a:ea typeface="Arial" pitchFamily="34" charset="-122"/>
                <a:cs typeface="Arial" pitchFamily="34" charset="-120"/>
              </a:rPr>
              <a:t>Lorem ipsum dolor sit amet, consectetur adipiscing elit. Suspendisse dapibus lorem pellentesque magna. Integer nulla.</a:t>
            </a:r>
          </a:p>
          <a:p>
            <a:pPr marL="514350" indent="-514350" algn="just">
              <a:spcBef>
                <a:spcPts val="3000"/>
              </a:spcBef>
              <a:buAutoNum type="arabicPeriod"/>
            </a:pPr>
            <a:r>
              <a:rPr lang="en-US" sz="3200" noProof="1">
                <a:solidFill>
                  <a:srgbClr val="222222"/>
                </a:solidFill>
                <a:latin typeface="Arial" pitchFamily="34" charset="0"/>
                <a:ea typeface="Arial" pitchFamily="34" charset="-122"/>
                <a:cs typeface="Arial" pitchFamily="34" charset="-120"/>
              </a:rPr>
              <a:t>Maecenas porttitor congue massa. Donec hendrerit, felis et imperdiet euismod, purus ipsum pretium metus, in lacinia nulla nisl eget sapien.</a:t>
            </a:r>
          </a:p>
          <a:p>
            <a:pPr marL="514350" indent="-514350" algn="just">
              <a:spcBef>
                <a:spcPts val="3000"/>
              </a:spcBef>
              <a:buAutoNum type="arabicPeriod"/>
            </a:pPr>
            <a:r>
              <a:rPr lang="en-US" sz="3200" noProof="1">
                <a:solidFill>
                  <a:srgbClr val="222222"/>
                </a:solidFill>
                <a:latin typeface="Arial" pitchFamily="34" charset="0"/>
                <a:ea typeface="Arial" pitchFamily="34" charset="-122"/>
                <a:cs typeface="Arial" pitchFamily="34" charset="-120"/>
              </a:rPr>
              <a:t>Fusce posuere, magna sed pulvinar ultricies, purus lectus malesuada libero, sit amet commodo magna eros quis urna.</a:t>
            </a:r>
          </a:p>
        </p:txBody>
      </p:sp>
      <p:grpSp>
        <p:nvGrpSpPr>
          <p:cNvPr id="81" name="Group 80">
            <a:extLst>
              <a:ext uri="{FF2B5EF4-FFF2-40B4-BE49-F238E27FC236}">
                <a16:creationId xmlns:a16="http://schemas.microsoft.com/office/drawing/2014/main" id="{84449C6C-BA74-EEEA-4E55-77EE917104FA}"/>
              </a:ext>
            </a:extLst>
          </p:cNvPr>
          <p:cNvGrpSpPr/>
          <p:nvPr/>
        </p:nvGrpSpPr>
        <p:grpSpPr>
          <a:xfrm>
            <a:off x="15877504" y="36550549"/>
            <a:ext cx="12286648" cy="1015663"/>
            <a:chOff x="15877502" y="36190282"/>
            <a:chExt cx="12286648" cy="1015663"/>
          </a:xfrm>
        </p:grpSpPr>
        <p:sp>
          <p:nvSpPr>
            <p:cNvPr id="69" name="Rectangle 68">
              <a:extLst>
                <a:ext uri="{FF2B5EF4-FFF2-40B4-BE49-F238E27FC236}">
                  <a16:creationId xmlns:a16="http://schemas.microsoft.com/office/drawing/2014/main" id="{BB71FF63-A8F6-FA88-1326-5EB7DC2EC5C7}"/>
                </a:ext>
              </a:extLst>
            </p:cNvPr>
            <p:cNvSpPr/>
            <p:nvPr/>
          </p:nvSpPr>
          <p:spPr>
            <a:xfrm>
              <a:off x="15877502" y="36190282"/>
              <a:ext cx="12286648" cy="1015663"/>
            </a:xfrm>
            <a:prstGeom prst="rect">
              <a:avLst/>
            </a:prstGeom>
            <a:solidFill>
              <a:srgbClr val="121F4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1"/>
            </a:p>
          </p:txBody>
        </p:sp>
        <p:sp>
          <p:nvSpPr>
            <p:cNvPr id="70" name="TextBox 69">
              <a:extLst>
                <a:ext uri="{FF2B5EF4-FFF2-40B4-BE49-F238E27FC236}">
                  <a16:creationId xmlns:a16="http://schemas.microsoft.com/office/drawing/2014/main" id="{EDC34D0F-7DBA-B731-4CF6-751BC395A607}"/>
                </a:ext>
              </a:extLst>
            </p:cNvPr>
            <p:cNvSpPr txBox="1"/>
            <p:nvPr/>
          </p:nvSpPr>
          <p:spPr>
            <a:xfrm>
              <a:off x="16449848" y="36313393"/>
              <a:ext cx="9871408" cy="769441"/>
            </a:xfrm>
            <a:prstGeom prst="rect">
              <a:avLst/>
            </a:prstGeom>
            <a:noFill/>
          </p:spPr>
          <p:txBody>
            <a:bodyPr wrap="square" rtlCol="0">
              <a:spAutoFit/>
            </a:bodyPr>
            <a:lstStyle/>
            <a:p>
              <a:r>
                <a:rPr lang="en-US" sz="4400" b="1" noProof="1">
                  <a:solidFill>
                    <a:schemeClr val="bg1"/>
                  </a:solidFill>
                  <a:latin typeface="Neue Haas Grotesk Text Pro" panose="020B0504020202020204" pitchFamily="34" charset="0"/>
                </a:rPr>
                <a:t>ŠALTINIAI</a:t>
              </a:r>
              <a:endParaRPr lang="en-US" sz="7200" b="1" noProof="1">
                <a:solidFill>
                  <a:schemeClr val="bg1"/>
                </a:solidFill>
                <a:latin typeface="Neue Haas Grotesk Text Pro" panose="020B0504020202020204" pitchFamily="34" charset="0"/>
              </a:endParaRPr>
            </a:p>
          </p:txBody>
        </p:sp>
      </p:grpSp>
      <p:sp>
        <p:nvSpPr>
          <p:cNvPr id="71" name="TextBox 70">
            <a:extLst>
              <a:ext uri="{FF2B5EF4-FFF2-40B4-BE49-F238E27FC236}">
                <a16:creationId xmlns:a16="http://schemas.microsoft.com/office/drawing/2014/main" id="{39EA4E89-4EA5-76A2-3F93-D7E8604FCC06}"/>
              </a:ext>
            </a:extLst>
          </p:cNvPr>
          <p:cNvSpPr txBox="1"/>
          <p:nvPr/>
        </p:nvSpPr>
        <p:spPr>
          <a:xfrm>
            <a:off x="15877504" y="38167777"/>
            <a:ext cx="12286648" cy="2246769"/>
          </a:xfrm>
          <a:prstGeom prst="rect">
            <a:avLst/>
          </a:prstGeom>
          <a:noFill/>
        </p:spPr>
        <p:txBody>
          <a:bodyPr wrap="square" rtlCol="0">
            <a:spAutoFit/>
          </a:bodyPr>
          <a:lstStyle/>
          <a:p>
            <a:pPr marL="514350" indent="-514350">
              <a:buAutoNum type="arabicPeriod"/>
            </a:pPr>
            <a:r>
              <a:rPr lang="en-US" sz="2800" noProof="1">
                <a:solidFill>
                  <a:srgbClr val="222222"/>
                </a:solidFill>
                <a:latin typeface="Arial" pitchFamily="34" charset="0"/>
                <a:ea typeface="Arial" pitchFamily="34" charset="-122"/>
                <a:cs typeface="Arial" pitchFamily="34" charset="-120"/>
              </a:rPr>
              <a:t>&lt;...&gt; (Apsilankyta: 2025-11-18)</a:t>
            </a:r>
          </a:p>
          <a:p>
            <a:pPr marL="514350" indent="-514350">
              <a:buAutoNum type="arabicPeriod"/>
            </a:pPr>
            <a:r>
              <a:rPr lang="en-US" sz="2800" noProof="1">
                <a:solidFill>
                  <a:srgbClr val="222222"/>
                </a:solidFill>
                <a:latin typeface="Arial" pitchFamily="34" charset="0"/>
                <a:cs typeface="Arial" pitchFamily="34" charset="-120"/>
              </a:rPr>
              <a:t>…</a:t>
            </a:r>
          </a:p>
          <a:p>
            <a:pPr marL="514350" indent="-514350">
              <a:buAutoNum type="arabicPeriod"/>
            </a:pPr>
            <a:r>
              <a:rPr lang="en-US" sz="2800" noProof="1">
                <a:solidFill>
                  <a:srgbClr val="222222"/>
                </a:solidFill>
                <a:latin typeface="Arial" pitchFamily="34" charset="0"/>
                <a:cs typeface="Arial" pitchFamily="34" charset="-120"/>
              </a:rPr>
              <a:t>…</a:t>
            </a:r>
          </a:p>
          <a:p>
            <a:pPr marL="514350" indent="-514350">
              <a:buAutoNum type="arabicPeriod"/>
            </a:pPr>
            <a:r>
              <a:rPr lang="en-US" sz="2800" noProof="1">
                <a:solidFill>
                  <a:srgbClr val="222222"/>
                </a:solidFill>
                <a:latin typeface="Arial" pitchFamily="34" charset="0"/>
                <a:cs typeface="Arial" pitchFamily="34" charset="-120"/>
              </a:rPr>
              <a:t>…</a:t>
            </a:r>
          </a:p>
          <a:p>
            <a:pPr marL="514350" indent="-514350">
              <a:buAutoNum type="arabicPeriod"/>
            </a:pPr>
            <a:r>
              <a:rPr lang="en-US" sz="2800" noProof="1">
                <a:solidFill>
                  <a:srgbClr val="222222"/>
                </a:solidFill>
                <a:latin typeface="Arial" pitchFamily="34" charset="0"/>
                <a:cs typeface="Arial" pitchFamily="34" charset="-120"/>
              </a:rPr>
              <a:t>…</a:t>
            </a:r>
          </a:p>
        </p:txBody>
      </p:sp>
    </p:spTree>
    <p:extLst>
      <p:ext uri="{BB962C8B-B14F-4D97-AF65-F5344CB8AC3E}">
        <p14:creationId xmlns:p14="http://schemas.microsoft.com/office/powerpoint/2010/main" val="37482536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664</Words>
  <Application>Microsoft Office PowerPoint</Application>
  <PresentationFormat>Custom</PresentationFormat>
  <Paragraphs>48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Neue Haas Grotesk Text Pro</vt:lpstr>
      <vt:lpstr>Office Theme</vt:lpstr>
      <vt:lpstr>PRISTATOMO MOKSLINIO DARBO PAVADINIMAS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Ignas Dailidėnas</dc:creator>
  <cp:lastModifiedBy>Ignas Dailidėnas</cp:lastModifiedBy>
  <cp:revision>2</cp:revision>
  <cp:lastPrinted>2026-03-30T11:06:58Z</cp:lastPrinted>
  <dcterms:created xsi:type="dcterms:W3CDTF">2026-03-30T09:10:57Z</dcterms:created>
  <dcterms:modified xsi:type="dcterms:W3CDTF">2026-03-30T11:25:33Z</dcterms:modified>
</cp:coreProperties>
</file>